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png" ContentType="image/png"/>
  <Default Extension="jpg" ContentType="image/jpeg"/>
  <Override PartName="/docProps/core.xml" ContentType="application/vnd.openxmlformats-package.core-properties+xml"/>
  <Override PartName="/ppt/presentation.xml" ContentType="application/vnd.openxmlformats-officedocument.presentationml.presentation.main+xml"/>
  <Override PartName="/ppt/slides/slide71.xml" ContentType="application/vnd.openxmlformats-officedocument.presentationml.slide+xml"/>
  <Override PartName="/ppt/slideLayouts/slideLayout71.xml" ContentType="application/vnd.openxmlformats-officedocument.presentationml.slideLayout+xml"/>
  <Override PartName="/ppt/slideMasters/slideMaster11.xml" ContentType="application/vnd.openxmlformats-officedocument.presentationml.slideMaster+xml"/>
  <Override PartName="/ppt/slideLayouts/slideLayout82.xml" ContentType="application/vnd.openxmlformats-officedocument.presentationml.slideLayout+xml"/>
  <Override PartName="/ppt/slideLayouts/slideLayout133.xml" ContentType="application/vnd.openxmlformats-officedocument.presentationml.slideLayout+xml"/>
  <Override PartName="/ppt/theme/theme11.xml" ContentType="application/vnd.openxmlformats-officedocument.theme+xml"/>
  <Override PartName="/ppt/slideLayouts/slideLayout34.xml" ContentType="application/vnd.openxmlformats-officedocument.presentationml.slideLayout+xml"/>
  <Override PartName="/ppt/slideLayouts/slideLayout125.xml" ContentType="application/vnd.openxmlformats-officedocument.presentationml.slideLayout+xml"/>
  <Override PartName="/ppt/slideLayouts/slideLayout176.xml" ContentType="application/vnd.openxmlformats-officedocument.presentationml.slideLayout+xml"/>
  <Override PartName="/ppt/slideLayouts/slideLayout27.xml" ContentType="application/vnd.openxmlformats-officedocument.presentationml.slideLayout+xml"/>
  <Override PartName="/ppt/slideLayouts/slideLayout168.xml" ContentType="application/vnd.openxmlformats-officedocument.presentationml.slideLayout+xml"/>
  <Override PartName="/ppt/slideLayouts/slideLayout19.xml" ContentType="application/vnd.openxmlformats-officedocument.presentationml.slideLayout+xml"/>
  <Override PartName="/ppt/slideLayouts/slideLayout610.xml" ContentType="application/vnd.openxmlformats-officedocument.presentationml.slideLayout+xml"/>
  <Override PartName="/ppt/slideLayouts/slideLayout1111.xml" ContentType="application/vnd.openxmlformats-officedocument.presentationml.slideLayout+xml"/>
  <Override PartName="/ppt/slideLayouts/slideLayout512.xml" ContentType="application/vnd.openxmlformats-officedocument.presentationml.slideLayout+xml"/>
  <Override PartName="/ppt/slideLayouts/slideLayout1513.xml" ContentType="application/vnd.openxmlformats-officedocument.presentationml.slideLayout+xml"/>
  <Override PartName="/ppt/slideLayouts/slideLayout1014.xml" ContentType="application/vnd.openxmlformats-officedocument.presentationml.slideLayout+xml"/>
  <Override PartName="/ppt/slideLayouts/slideLayout415.xml" ContentType="application/vnd.openxmlformats-officedocument.presentationml.slideLayout+xml"/>
  <Override PartName="/ppt/slideLayouts/slideLayout916.xml" ContentType="application/vnd.openxmlformats-officedocument.presentationml.slideLayout+xml"/>
  <Override PartName="/ppt/slideLayouts/slideLayout1417.xml" ContentType="application/vnd.openxmlformats-officedocument.presentationml.slideLayout+xml"/>
  <Override PartName="/ppt/slides/slide122.xml" ContentType="application/vnd.openxmlformats-officedocument.presentationml.slide+xml"/>
  <Override PartName="/ppt/viewProps.xml" ContentType="application/vnd.openxmlformats-officedocument.presentationml.viewProps+xml"/>
  <Override PartName="/ppt/slides/slide23.xml" ContentType="application/vnd.openxmlformats-officedocument.presentationml.slide+xml"/>
  <Override PartName="/ppt/authors.xml" ContentType="application/vnd.ms-powerpoint.authors+xml"/>
  <Override PartName="/ppt/slides/slide64.xml" ContentType="application/vnd.openxmlformats-officedocument.presentationml.slide+xml"/>
  <Override PartName="/ppt/slides/slide115.xml" ContentType="application/vnd.openxmlformats-officedocument.presentationml.slide+xml"/>
  <Override PartName="/ppt/presProps.xml" ContentType="application/vnd.openxmlformats-officedocument.presentationml.presProps+xml"/>
  <Override PartName="/ppt/slides/slide16.xml" ContentType="application/vnd.openxmlformats-officedocument.presentationml.slide+xml"/>
  <Override PartName="/ppt/notesMasters/notesMaster11.xml" ContentType="application/vnd.openxmlformats-officedocument.presentationml.notesMaster+xml"/>
  <Override PartName="/ppt/theme/theme22.xml" ContentType="application/vnd.openxmlformats-officedocument.theme+xml"/>
  <Override PartName="/ppt/tableStyles.xml" ContentType="application/vnd.openxmlformats-officedocument.presentationml.tableStyles+xml"/>
  <Override PartName="/ppt/slides/slide57.xml" ContentType="application/vnd.openxmlformats-officedocument.presentationml.slide+xml"/>
  <Override PartName="/ppt/slides/slide108.xml" ContentType="application/vnd.openxmlformats-officedocument.presentationml.slide+xml"/>
  <Override PartName="/customXml/item3.xml" ContentType="application/xml"/>
  <Override PartName="/customXml/itemProps31.xml" ContentType="application/vnd.openxmlformats-officedocument.customXmlProperties+xml"/>
  <Override PartName="/ppt/slides/slide49.xml" ContentType="application/vnd.openxmlformats-officedocument.presentationml.slide+xml"/>
  <Override PartName="/ppt/slides/slide1410.xml" ContentType="application/vnd.openxmlformats-officedocument.presentationml.slide+xml"/>
  <Override PartName="/customXml/item22.xml" ContentType="application/xml"/>
  <Override PartName="/customXml/itemProps22.xml" ContentType="application/vnd.openxmlformats-officedocument.customXmlProperties+xml"/>
  <Override PartName="/ppt/slides/slide911.xml" ContentType="application/vnd.openxmlformats-officedocument.presentationml.slide+xml"/>
  <Override PartName="/ppt/slides/slide312.xml" ContentType="application/vnd.openxmlformats-officedocument.presentationml.slide+xml"/>
  <Override PartName="/ppt/slides/slide813.xml" ContentType="application/vnd.openxmlformats-officedocument.presentationml.slide+xml"/>
  <Override PartName="/ppt/slides/slide1314.xml" ContentType="application/vnd.openxmlformats-officedocument.presentationml.slide+xml"/>
  <Override PartName="/customXml/item13.xml" ContentType="application/xml"/>
  <Override PartName="/customXml/itemProps13.xml" ContentType="application/vnd.openxmlformats-officedocument.customXmlProperties+xml"/>
  <Override PartName="/docProps/custom.xml" ContentType="application/vnd.openxmlformats-officedocument.custom-properties+xml"/>
  <Override PartName="/docMetadata/LabelInfo.xml" ContentType="application/vnd.ms-office.classificationlabel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5" /><Relationship Type="http://schemas.microsoft.com/office/2020/02/relationships/classificationlabels" Target="/docMetadata/LabelInfo.xml" Id="rId4"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6"/>
  </p:notesMasterIdLst>
  <p:sldIdLst>
    <p:sldId id="284" r:id="rId2"/>
    <p:sldId id="286" r:id="rId3"/>
    <p:sldId id="287" r:id="rId4"/>
    <p:sldId id="285" r:id="rId5"/>
    <p:sldId id="262" r:id="rId6"/>
    <p:sldId id="288" r:id="rId7"/>
    <p:sldId id="290" r:id="rId8"/>
    <p:sldId id="291" r:id="rId9"/>
    <p:sldId id="296" r:id="rId10"/>
    <p:sldId id="289" r:id="rId11"/>
    <p:sldId id="292" r:id="rId12"/>
    <p:sldId id="293" r:id="rId13"/>
    <p:sldId id="294" r:id="rId14"/>
    <p:sldId id="29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63"/>
    <p:restoredTop sz="94899" autoAdjust="0"/>
  </p:normalViewPr>
  <p:slideViewPr>
    <p:cSldViewPr snapToGrid="0" snapToObjects="1" showGuides="1">
      <p:cViewPr>
        <p:scale>
          <a:sx n="100" d="100"/>
          <a:sy n="100" d="100"/>
        </p:scale>
        <p:origin x="-19" y="-538"/>
      </p:cViewPr>
      <p:guideLst>
        <p:guide orient="horz" pos="528"/>
        <p:guide pos="6216"/>
        <p:guide pos="1440"/>
        <p:guide orient="horz" pos="2352"/>
        <p:guide orient="horz" pos="936"/>
        <p:guide pos="3840"/>
        <p:guide orient="horz" pos="3144"/>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1.xml" Id="rId8" /><Relationship Type="http://schemas.openxmlformats.org/officeDocument/2006/relationships/slide" Target="/ppt/slides/slide122.xml" Id="rId13" /><Relationship Type="http://schemas.openxmlformats.org/officeDocument/2006/relationships/viewProps" Target="/ppt/viewProps.xml" Id="rId18" /><Relationship Type="http://schemas.openxmlformats.org/officeDocument/2006/relationships/slide" Target="/ppt/slides/slide23.xml" Id="rId3" /><Relationship Type="http://schemas.microsoft.com/office/2018/10/relationships/authors" Target="/ppt/authors.xml" Id="rId21" /><Relationship Type="http://schemas.openxmlformats.org/officeDocument/2006/relationships/slide" Target="/ppt/slides/slide64.xml" Id="rId7" /><Relationship Type="http://schemas.openxmlformats.org/officeDocument/2006/relationships/slide" Target="/ppt/slides/slide115.xml" Id="rId12" /><Relationship Type="http://schemas.openxmlformats.org/officeDocument/2006/relationships/presProps" Target="/ppt/presProps.xml" Id="rId17" /><Relationship Type="http://schemas.openxmlformats.org/officeDocument/2006/relationships/slide" Target="/ppt/slides/slide16.xml" Id="rId2" /><Relationship Type="http://schemas.openxmlformats.org/officeDocument/2006/relationships/notesMaster" Target="/ppt/notesMasters/notesMaster11.xml" Id="rId16" /><Relationship Type="http://schemas.openxmlformats.org/officeDocument/2006/relationships/tableStyles" Target="/ppt/tableStyles.xml" Id="rId20" /><Relationship Type="http://schemas.openxmlformats.org/officeDocument/2006/relationships/slideMaster" Target="/ppt/slideMasters/slideMaster11.xml" Id="rId1" /><Relationship Type="http://schemas.openxmlformats.org/officeDocument/2006/relationships/slide" Target="/ppt/slides/slide57.xml" Id="rId6" /><Relationship Type="http://schemas.openxmlformats.org/officeDocument/2006/relationships/slide" Target="/ppt/slides/slide108.xml" Id="rId11" /><Relationship Type="http://schemas.openxmlformats.org/officeDocument/2006/relationships/customXml" Target="/customXml/item3.xml" Id="rId24" /><Relationship Type="http://schemas.openxmlformats.org/officeDocument/2006/relationships/slide" Target="/ppt/slides/slide49.xml" Id="rId5" /><Relationship Type="http://schemas.openxmlformats.org/officeDocument/2006/relationships/slide" Target="/ppt/slides/slide1410.xml" Id="rId15" /><Relationship Type="http://schemas.openxmlformats.org/officeDocument/2006/relationships/customXml" Target="/customXml/item22.xml" Id="rId23" /><Relationship Type="http://schemas.openxmlformats.org/officeDocument/2006/relationships/slide" Target="/ppt/slides/slide911.xml" Id="rId10" /><Relationship Type="http://schemas.openxmlformats.org/officeDocument/2006/relationships/theme" Target="/ppt/theme/theme11.xml" Id="rId19" /><Relationship Type="http://schemas.openxmlformats.org/officeDocument/2006/relationships/slide" Target="/ppt/slides/slide312.xml" Id="rId4" /><Relationship Type="http://schemas.openxmlformats.org/officeDocument/2006/relationships/slide" Target="/ppt/slides/slide813.xml" Id="rId9" /><Relationship Type="http://schemas.openxmlformats.org/officeDocument/2006/relationships/slide" Target="/ppt/slides/slide1314.xml" Id="rId14" /><Relationship Type="http://schemas.openxmlformats.org/officeDocument/2006/relationships/customXml" Target="/customXml/item13.xml" Id="rId22" /></Relationships>
</file>

<file path=ppt/media/image1019.png>
</file>

<file path=ppt/media/image1118.png>
</file>

<file path=ppt/media/image1217.png>
</file>

<file path=ppt/media/image1316.png>
</file>

<file path=ppt/media/image1414.png>
</file>

<file path=ppt/media/image15.png>
</file>

<file path=ppt/media/image1520.png>
</file>

<file path=ppt/media/image169.png>
</file>

<file path=ppt/media/image178.png>
</file>

<file path=ppt/media/image1812.png>
</file>

<file path=ppt/media/image1911.png>
</file>

<file path=ppt/media/image2010.png>
</file>

<file path=ppt/media/image2121.png>
</file>

<file path=ppt/media/image213.png>
</file>

<file path=ppt/media/image227.png>
</file>

<file path=ppt/media/image36.png>
</file>

<file path=ppt/media/image42.png>
</file>

<file path=ppt/media/image5.png>
</file>

<file path=ppt/media/image64.png>
</file>

<file path=ppt/media/image73.png>
</file>

<file path=ppt/media/image8.jpg>
</file>

<file path=ppt/media/image915.png>
</file>

<file path=ppt/notesMasters/_rels/notesMaster11.xml.rels>&#65279;<?xml version="1.0" encoding="utf-8"?><Relationships xmlns="http://schemas.openxmlformats.org/package/2006/relationships"><Relationship Type="http://schemas.openxmlformats.org/officeDocument/2006/relationships/theme" Target="/ppt/theme/theme22.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9/29/2022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dirty="0"/>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01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1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2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41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5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6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7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9.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3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41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51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61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7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8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91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slideLayout1014.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427805764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418909076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4248316883"/>
      </p:ext>
    </p:extLst>
  </p:cSld>
  <p:clrMapOvr>
    <a:masterClrMapping/>
  </p:clrMapOvr>
</p:sldLayout>
</file>

<file path=ppt/slideLayouts/slideLayout1417.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endParaRPr lang="en-US" noProof="0"/>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13.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endParaRPr lang="en-US" noProof="0"/>
          </a:p>
        </p:txBody>
      </p:sp>
    </p:spTree>
    <p:extLst>
      <p:ext uri="{BB962C8B-B14F-4D97-AF65-F5344CB8AC3E}">
        <p14:creationId xmlns:p14="http://schemas.microsoft.com/office/powerpoint/2010/main" val="70235617"/>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415434355"/>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39162458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endParaRPr lang="en-US" noProof="0"/>
          </a:p>
        </p:txBody>
      </p:sp>
    </p:spTree>
    <p:extLst>
      <p:ext uri="{BB962C8B-B14F-4D97-AF65-F5344CB8AC3E}">
        <p14:creationId xmlns:p14="http://schemas.microsoft.com/office/powerpoint/2010/main" val="379759145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7489256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endParaRPr lang="en-US" noProof="0"/>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endParaRPr lang="en-US" noProof="0"/>
          </a:p>
        </p:txBody>
      </p:sp>
    </p:spTree>
    <p:extLst>
      <p:ext uri="{BB962C8B-B14F-4D97-AF65-F5344CB8AC3E}">
        <p14:creationId xmlns:p14="http://schemas.microsoft.com/office/powerpoint/2010/main" val="791168720"/>
      </p:ext>
    </p:extLst>
  </p:cSld>
  <p:clrMapOvr>
    <a:masterClrMapping/>
  </p:clrMapOvr>
</p:sldLayout>
</file>

<file path=ppt/slideLayouts/slideLayout51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Tree>
    <p:extLst>
      <p:ext uri="{BB962C8B-B14F-4D97-AF65-F5344CB8AC3E}">
        <p14:creationId xmlns:p14="http://schemas.microsoft.com/office/powerpoint/2010/main" val="1201349291"/>
      </p:ext>
    </p:extLst>
  </p:cSld>
  <p:clrMapOvr>
    <a:masterClrMapping/>
  </p:clrMapOvr>
</p:sldLayout>
</file>

<file path=ppt/slideLayouts/slideLayout610.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endParaRPr lang="en-US"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endParaRPr lang="en-US"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endParaRPr lang="en-US"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endParaRPr lang="en-US"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466344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Tree>
    <p:extLst>
      <p:ext uri="{BB962C8B-B14F-4D97-AF65-F5344CB8AC3E}">
        <p14:creationId xmlns:p14="http://schemas.microsoft.com/office/powerpoint/2010/main" val="3939377238"/>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endParaRPr lang="en-US" noProof="0"/>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endParaRPr lang="en-US" noProof="0"/>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endParaRPr lang="en-US" noProof="0"/>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endParaRPr lang="en-US" noProof="0"/>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endParaRPr lang="en-US" noProof="0"/>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endParaRPr lang="en-US" noProof="0"/>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endParaRPr lang="en-US" noProof="0"/>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endParaRPr lang="en-US" noProof="0"/>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16.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endParaRPr lang="en-US" noProof="0"/>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endParaRPr lang="en-US" noProof="0"/>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endParaRPr lang="en-US" noProof="0"/>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endParaRPr lang="en-US" noProof="0"/>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endParaRPr lang="en-US" noProof="0"/>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2.xml" Id="rId8" /><Relationship Type="http://schemas.openxmlformats.org/officeDocument/2006/relationships/slideLayout" Target="/ppt/slideLayouts/slideLayout133.xml" Id="rId13" /><Relationship Type="http://schemas.openxmlformats.org/officeDocument/2006/relationships/theme" Target="/ppt/theme/theme11.xml" Id="rId18" /><Relationship Type="http://schemas.openxmlformats.org/officeDocument/2006/relationships/slideLayout" Target="/ppt/slideLayouts/slideLayout34.xml" Id="rId3" /><Relationship Type="http://schemas.openxmlformats.org/officeDocument/2006/relationships/slideLayout" Target="/ppt/slideLayouts/slideLayout71.xml" Id="rId7" /><Relationship Type="http://schemas.openxmlformats.org/officeDocument/2006/relationships/slideLayout" Target="/ppt/slideLayouts/slideLayout125.xml" Id="rId12" /><Relationship Type="http://schemas.openxmlformats.org/officeDocument/2006/relationships/slideLayout" Target="/ppt/slideLayouts/slideLayout176.xml" Id="rId17" /><Relationship Type="http://schemas.openxmlformats.org/officeDocument/2006/relationships/slideLayout" Target="/ppt/slideLayouts/slideLayout27.xml" Id="rId2" /><Relationship Type="http://schemas.openxmlformats.org/officeDocument/2006/relationships/slideLayout" Target="/ppt/slideLayouts/slideLayout168.xml" Id="rId16" /><Relationship Type="http://schemas.openxmlformats.org/officeDocument/2006/relationships/slideLayout" Target="/ppt/slideLayouts/slideLayout19.xml" Id="rId1" /><Relationship Type="http://schemas.openxmlformats.org/officeDocument/2006/relationships/slideLayout" Target="/ppt/slideLayouts/slideLayout610.xml" Id="rId6" /><Relationship Type="http://schemas.openxmlformats.org/officeDocument/2006/relationships/slideLayout" Target="/ppt/slideLayouts/slideLayout1111.xml" Id="rId11" /><Relationship Type="http://schemas.openxmlformats.org/officeDocument/2006/relationships/slideLayout" Target="/ppt/slideLayouts/slideLayout512.xml" Id="rId5" /><Relationship Type="http://schemas.openxmlformats.org/officeDocument/2006/relationships/slideLayout" Target="/ppt/slideLayouts/slideLayout1513.xml" Id="rId15" /><Relationship Type="http://schemas.openxmlformats.org/officeDocument/2006/relationships/slideLayout" Target="/ppt/slideLayouts/slideLayout1014.xml" Id="rId10" /><Relationship Type="http://schemas.openxmlformats.org/officeDocument/2006/relationships/slideLayout" Target="/ppt/slideLayouts/slideLayout415.xml" Id="rId4" /><Relationship Type="http://schemas.openxmlformats.org/officeDocument/2006/relationships/slideLayout" Target="/ppt/slideLayouts/slideLayout916.xml" Id="rId9" /><Relationship Type="http://schemas.openxmlformats.org/officeDocument/2006/relationships/slideLayout" Target="/ppt/slideLayouts/slideLayout1417.xml" Id="rId14"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dirty="0"/>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dirty="0"/>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53898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08.xml.rels>&#65279;<?xml version="1.0" encoding="utf-8"?><Relationships xmlns="http://schemas.openxmlformats.org/package/2006/relationships"><Relationship Type="http://schemas.openxmlformats.org/officeDocument/2006/relationships/slideLayout" Target="/ppt/slideLayouts/slideLayout1014.xml" Id="rId1" /></Relationships>
</file>

<file path=ppt/slides/_rels/slide115.xml.rels>&#65279;<?xml version="1.0" encoding="utf-8"?><Relationships xmlns="http://schemas.openxmlformats.org/package/2006/relationships"><Relationship Type="http://schemas.openxmlformats.org/officeDocument/2006/relationships/slideLayout" Target="/ppt/slideLayouts/slideLayout1111.xml" Id="rId1" /></Relationships>
</file>

<file path=ppt/slides/_rels/slide122.xml.rels>&#65279;<?xml version="1.0" encoding="utf-8"?><Relationships xmlns="http://schemas.openxmlformats.org/package/2006/relationships"><Relationship Type="http://schemas.openxmlformats.org/officeDocument/2006/relationships/slideLayout" Target="/ppt/slideLayouts/slideLayout133.xml" Id="rId1" /></Relationships>
</file>

<file path=ppt/slides/_rels/slide1314.xml.rels>&#65279;<?xml version="1.0" encoding="utf-8"?><Relationships xmlns="http://schemas.openxmlformats.org/package/2006/relationships"><Relationship Type="http://schemas.openxmlformats.org/officeDocument/2006/relationships/image" Target="/ppt/media/image2121.png" Id="rId2" /><Relationship Type="http://schemas.openxmlformats.org/officeDocument/2006/relationships/slideLayout" Target="/ppt/slideLayouts/slideLayout1417.xml" Id="rId1" /></Relationships>
</file>

<file path=ppt/slides/_rels/slide1410.xml.rels>&#65279;<?xml version="1.0" encoding="utf-8"?><Relationships xmlns="http://schemas.openxmlformats.org/package/2006/relationships"><Relationship Type="http://schemas.openxmlformats.org/officeDocument/2006/relationships/image" Target="/ppt/media/image227.png" Id="rId2" /><Relationship Type="http://schemas.openxmlformats.org/officeDocument/2006/relationships/slideLayout" Target="/ppt/slideLayouts/slideLayout1513.xml" Id="rId1" /></Relationships>
</file>

<file path=ppt/slides/_rels/slide16.xml.rels>&#65279;<?xml version="1.0" encoding="utf-8"?><Relationships xmlns="http://schemas.openxmlformats.org/package/2006/relationships"><Relationship Type="http://schemas.openxmlformats.org/officeDocument/2006/relationships/image" Target="/ppt/media/image15.png" Id="rId2" /><Relationship Type="http://schemas.openxmlformats.org/officeDocument/2006/relationships/slideLayout" Target="/ppt/slideLayouts/slideLayout19.xml" Id="rId1" /></Relationships>
</file>

<file path=ppt/slides/_rels/slide23.xml.rels>&#65279;<?xml version="1.0" encoding="utf-8"?><Relationships xmlns="http://schemas.openxmlformats.org/package/2006/relationships"><Relationship Type="http://schemas.openxmlformats.org/officeDocument/2006/relationships/slideLayout" Target="/ppt/slideLayouts/slideLayout27.xml" Id="rId1" /></Relationships>
</file>

<file path=ppt/slides/_rels/slide312.xml.rels>&#65279;<?xml version="1.0" encoding="utf-8"?><Relationships xmlns="http://schemas.openxmlformats.org/package/2006/relationships"><Relationship Type="http://schemas.openxmlformats.org/officeDocument/2006/relationships/image" Target="/ppt/media/image213.png" Id="rId2" /><Relationship Type="http://schemas.openxmlformats.org/officeDocument/2006/relationships/slideLayout" Target="/ppt/slideLayouts/slideLayout34.xml" Id="rId1" /></Relationships>
</file>

<file path=ppt/slides/_rels/slide49.xml.rels>&#65279;<?xml version="1.0" encoding="utf-8"?><Relationships xmlns="http://schemas.openxmlformats.org/package/2006/relationships"><Relationship Type="http://schemas.openxmlformats.org/officeDocument/2006/relationships/image" Target="/ppt/media/image36.png" Id="rId2" /><Relationship Type="http://schemas.openxmlformats.org/officeDocument/2006/relationships/slideLayout" Target="/ppt/slideLayouts/slideLayout415.xml" Id="rId1" /></Relationships>
</file>

<file path=ppt/slides/_rels/slide57.xml.rels>&#65279;<?xml version="1.0" encoding="utf-8"?><Relationships xmlns="http://schemas.openxmlformats.org/package/2006/relationships"><Relationship Type="http://schemas.openxmlformats.org/officeDocument/2006/relationships/slideLayout" Target="/ppt/slideLayouts/slideLayout512.xml" Id="rId1" /></Relationships>
</file>

<file path=ppt/slides/_rels/slide64.xml.rels>&#65279;<?xml version="1.0" encoding="utf-8"?><Relationships xmlns="http://schemas.openxmlformats.org/package/2006/relationships"><Relationship Type="http://schemas.openxmlformats.org/officeDocument/2006/relationships/slideLayout" Target="/ppt/slideLayouts/slideLayout610.xml" Id="rId1" /></Relationships>
</file>

<file path=ppt/slides/_rels/slide71.xml.rels>&#65279;<?xml version="1.0" encoding="utf-8"?><Relationships xmlns="http://schemas.openxmlformats.org/package/2006/relationships"><Relationship Type="http://schemas.openxmlformats.org/officeDocument/2006/relationships/image" Target="/ppt/media/image5.png" Id="rId3" /><Relationship Type="http://schemas.openxmlformats.org/officeDocument/2006/relationships/image" Target="/ppt/media/image42.png" Id="rId2" /><Relationship Type="http://schemas.openxmlformats.org/officeDocument/2006/relationships/slideLayout" Target="/ppt/slideLayouts/slideLayout71.xml" Id="rId1" /><Relationship Type="http://schemas.openxmlformats.org/officeDocument/2006/relationships/image" Target="/ppt/media/image73.png" Id="rId5" /><Relationship Type="http://schemas.openxmlformats.org/officeDocument/2006/relationships/image" Target="/ppt/media/image64.png" Id="rId4" /></Relationships>
</file>

<file path=ppt/slides/_rels/slide813.xml.rels>&#65279;<?xml version="1.0" encoding="utf-8"?><Relationships xmlns="http://schemas.openxmlformats.org/package/2006/relationships"><Relationship Type="http://schemas.openxmlformats.org/officeDocument/2006/relationships/image" Target="/ppt/media/image1414.png" Id="rId8" /><Relationship Type="http://schemas.openxmlformats.org/officeDocument/2006/relationships/image" Target="/ppt/media/image915.png" Id="rId3" /><Relationship Type="http://schemas.openxmlformats.org/officeDocument/2006/relationships/image" Target="/ppt/media/image1316.png" Id="rId7" /><Relationship Type="http://schemas.openxmlformats.org/officeDocument/2006/relationships/image" Target="/ppt/media/image8.jpg" Id="rId2" /><Relationship Type="http://schemas.openxmlformats.org/officeDocument/2006/relationships/slideLayout" Target="/ppt/slideLayouts/slideLayout82.xml" Id="rId1" /><Relationship Type="http://schemas.openxmlformats.org/officeDocument/2006/relationships/image" Target="/ppt/media/image1217.png" Id="rId6" /><Relationship Type="http://schemas.openxmlformats.org/officeDocument/2006/relationships/image" Target="/ppt/media/image1118.png" Id="rId5" /><Relationship Type="http://schemas.openxmlformats.org/officeDocument/2006/relationships/image" Target="/ppt/media/image1019.png" Id="rId4" /><Relationship Type="http://schemas.openxmlformats.org/officeDocument/2006/relationships/image" Target="/ppt/media/image1520.png" Id="rId9" /></Relationships>
</file>

<file path=ppt/slides/_rels/slide911.xml.rels>&#65279;<?xml version="1.0" encoding="utf-8"?><Relationships xmlns="http://schemas.openxmlformats.org/package/2006/relationships"><Relationship Type="http://schemas.openxmlformats.org/officeDocument/2006/relationships/image" Target="/ppt/media/image178.png" Id="rId3" /><Relationship Type="http://schemas.openxmlformats.org/officeDocument/2006/relationships/image" Target="/ppt/media/image169.png" Id="rId2" /><Relationship Type="http://schemas.openxmlformats.org/officeDocument/2006/relationships/slideLayout" Target="/ppt/slideLayouts/slideLayout916.xml" Id="rId1" /><Relationship Type="http://schemas.openxmlformats.org/officeDocument/2006/relationships/image" Target="/ppt/media/image2010.png" Id="rId6" /><Relationship Type="http://schemas.openxmlformats.org/officeDocument/2006/relationships/image" Target="/ppt/media/image1911.png" Id="rId5" /><Relationship Type="http://schemas.openxmlformats.org/officeDocument/2006/relationships/image" Target="/ppt/media/image1812.png" Id="rId4" /></Relationships>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8692FD-3676-EAB5-DC24-364040BE819C}"/>
              </a:ext>
            </a:extLst>
          </p:cNvPr>
          <p:cNvSpPr>
            <a:spLocks noGrp="1"/>
          </p:cNvSpPr>
          <p:nvPr>
            <p:ph type="title"/>
          </p:nvPr>
        </p:nvSpPr>
        <p:spPr/>
        <p:txBody>
          <a:bodyPr/>
          <a:lstStyle/>
          <a:p>
            <a:r>
              <a:rPr lang="en-US" dirty="0"/>
              <a:t>Timeline</a:t>
            </a:r>
          </a:p>
        </p:txBody>
      </p:sp>
      <p:sp>
        <p:nvSpPr>
          <p:cNvPr id="2" name="Text Placeholder 1">
            <a:extLst>
              <a:ext uri="{FF2B5EF4-FFF2-40B4-BE49-F238E27FC236}">
                <a16:creationId xmlns:a16="http://schemas.microsoft.com/office/drawing/2014/main" id="{C5B3F929-AF18-813C-9936-2EAB59511063}"/>
              </a:ext>
            </a:extLst>
          </p:cNvPr>
          <p:cNvSpPr>
            <a:spLocks noGrp="1"/>
          </p:cNvSpPr>
          <p:nvPr>
            <p:ph type="body" sz="quarter" idx="13"/>
          </p:nvPr>
        </p:nvSpPr>
        <p:spPr/>
        <p:txBody>
          <a:bodyPr/>
          <a:lstStyle/>
          <a:p>
            <a:r>
              <a:rPr lang="en-US" dirty="0"/>
              <a:t>Sep 20XX</a:t>
            </a:r>
          </a:p>
          <a:p>
            <a:pPr lvl="1"/>
            <a:r>
              <a:rPr lang="en-US" altLang="zh-CN" dirty="0"/>
              <a:t>Synergize scalable </a:t>
            </a:r>
            <a:br>
              <a:rPr lang="en-US" altLang="zh-CN" dirty="0"/>
            </a:br>
            <a:r>
              <a:rPr lang="en-US" altLang="zh-CN" dirty="0"/>
              <a:t>e-commerce</a:t>
            </a:r>
          </a:p>
        </p:txBody>
      </p:sp>
      <p:sp>
        <p:nvSpPr>
          <p:cNvPr id="4" name="Text Placeholder 3">
            <a:extLst>
              <a:ext uri="{FF2B5EF4-FFF2-40B4-BE49-F238E27FC236}">
                <a16:creationId xmlns:a16="http://schemas.microsoft.com/office/drawing/2014/main" id="{E3088347-D7E0-F453-D17B-7C2C3835104F}"/>
              </a:ext>
            </a:extLst>
          </p:cNvPr>
          <p:cNvSpPr>
            <a:spLocks noGrp="1"/>
          </p:cNvSpPr>
          <p:nvPr>
            <p:ph type="body" sz="quarter" idx="15"/>
          </p:nvPr>
        </p:nvSpPr>
        <p:spPr/>
        <p:txBody>
          <a:bodyPr/>
          <a:lstStyle/>
          <a:p>
            <a:r>
              <a:rPr lang="en-US" dirty="0"/>
              <a:t>Jan 20XX</a:t>
            </a:r>
          </a:p>
          <a:p>
            <a:pPr lvl="1"/>
            <a:r>
              <a:rPr lang="en-US" altLang="zh-CN" dirty="0"/>
              <a:t>Coordinate e-business applications</a:t>
            </a:r>
          </a:p>
          <a:p>
            <a:endParaRPr lang="en-US" dirty="0"/>
          </a:p>
        </p:txBody>
      </p:sp>
      <p:sp>
        <p:nvSpPr>
          <p:cNvPr id="6" name="Text Placeholder 5">
            <a:extLst>
              <a:ext uri="{FF2B5EF4-FFF2-40B4-BE49-F238E27FC236}">
                <a16:creationId xmlns:a16="http://schemas.microsoft.com/office/drawing/2014/main" id="{429AA47D-4B67-1E1F-043D-9C7471285F63}"/>
              </a:ext>
            </a:extLst>
          </p:cNvPr>
          <p:cNvSpPr>
            <a:spLocks noGrp="1"/>
          </p:cNvSpPr>
          <p:nvPr>
            <p:ph type="body" sz="quarter" idx="17"/>
          </p:nvPr>
        </p:nvSpPr>
        <p:spPr/>
        <p:txBody>
          <a:bodyPr/>
          <a:lstStyle/>
          <a:p>
            <a:r>
              <a:rPr lang="en-US" dirty="0"/>
              <a:t>May 20XX</a:t>
            </a:r>
          </a:p>
          <a:p>
            <a:pPr lvl="1"/>
            <a:r>
              <a:rPr lang="en-US" altLang="zh-CN" dirty="0"/>
              <a:t>Deploy strategy networks with compelling e-business needs</a:t>
            </a:r>
          </a:p>
          <a:p>
            <a:endParaRPr lang="en-US" dirty="0"/>
          </a:p>
        </p:txBody>
      </p:sp>
      <p:sp>
        <p:nvSpPr>
          <p:cNvPr id="3" name="Text Placeholder 2">
            <a:extLst>
              <a:ext uri="{FF2B5EF4-FFF2-40B4-BE49-F238E27FC236}">
                <a16:creationId xmlns:a16="http://schemas.microsoft.com/office/drawing/2014/main" id="{2BF0E702-3A2A-79FE-6C7C-4ABFA3EC8254}"/>
              </a:ext>
            </a:extLst>
          </p:cNvPr>
          <p:cNvSpPr>
            <a:spLocks noGrp="1"/>
          </p:cNvSpPr>
          <p:nvPr>
            <p:ph type="body" sz="quarter" idx="14"/>
          </p:nvPr>
        </p:nvSpPr>
        <p:spPr/>
        <p:txBody>
          <a:bodyPr/>
          <a:lstStyle/>
          <a:p>
            <a:r>
              <a:rPr lang="en-US" dirty="0"/>
              <a:t>Nov 20XX</a:t>
            </a:r>
          </a:p>
          <a:p>
            <a:pPr lvl="1"/>
            <a:r>
              <a:rPr lang="en-US" altLang="zh-CN" dirty="0"/>
              <a:t>Disseminate standardized </a:t>
            </a:r>
            <a:br>
              <a:rPr lang="en-US" altLang="zh-CN" dirty="0"/>
            </a:br>
            <a:r>
              <a:rPr lang="en-US" altLang="zh-CN" dirty="0"/>
              <a:t>metrics</a:t>
            </a:r>
          </a:p>
          <a:p>
            <a:endParaRPr lang="en-US" dirty="0"/>
          </a:p>
        </p:txBody>
      </p:sp>
      <p:sp>
        <p:nvSpPr>
          <p:cNvPr id="5" name="Text Placeholder 4">
            <a:extLst>
              <a:ext uri="{FF2B5EF4-FFF2-40B4-BE49-F238E27FC236}">
                <a16:creationId xmlns:a16="http://schemas.microsoft.com/office/drawing/2014/main" id="{607671AF-A580-DFF8-DD53-11CF125B5C0F}"/>
              </a:ext>
            </a:extLst>
          </p:cNvPr>
          <p:cNvSpPr>
            <a:spLocks noGrp="1"/>
          </p:cNvSpPr>
          <p:nvPr>
            <p:ph type="body" sz="quarter" idx="16"/>
          </p:nvPr>
        </p:nvSpPr>
        <p:spPr/>
        <p:txBody>
          <a:bodyPr/>
          <a:lstStyle/>
          <a:p>
            <a:r>
              <a:rPr lang="en-US" dirty="0"/>
              <a:t>Mar 20XX</a:t>
            </a:r>
          </a:p>
          <a:p>
            <a:pPr lvl="1"/>
            <a:r>
              <a:rPr lang="en-US" altLang="zh-CN" dirty="0"/>
              <a:t>Foster holistically superior methodologies</a:t>
            </a:r>
          </a:p>
          <a:p>
            <a:endParaRPr lang="en-US" dirty="0"/>
          </a:p>
        </p:txBody>
      </p:sp>
    </p:spTree>
    <p:extLst>
      <p:ext uri="{BB962C8B-B14F-4D97-AF65-F5344CB8AC3E}">
        <p14:creationId xmlns:p14="http://schemas.microsoft.com/office/powerpoint/2010/main" val="559354457"/>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p:txBody>
          <a:bodyPr/>
          <a:lstStyle/>
          <a:p>
            <a:r>
              <a:rPr lang="en-US" dirty="0"/>
              <a:t>Areas of focus</a:t>
            </a:r>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p:txBody>
          <a:bodyPr/>
          <a:lstStyle/>
          <a:p>
            <a:r>
              <a:rPr lang="en-US" dirty="0"/>
              <a:t>B2B market </a:t>
            </a:r>
            <a:br>
              <a:rPr lang="en-US" dirty="0"/>
            </a:br>
            <a:r>
              <a:rPr lang="en-US" dirty="0"/>
              <a:t>scenarios​</a:t>
            </a:r>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p:txBody>
          <a:bodyPr/>
          <a:lstStyle/>
          <a:p>
            <a:r>
              <a:rPr lang="en-US" dirty="0"/>
              <a:t>Develop winning strategies to keep ahead of the competition</a:t>
            </a:r>
          </a:p>
          <a:p>
            <a:r>
              <a:rPr lang="en-US" dirty="0"/>
              <a:t>Capitalize on low-hanging fruit to identify a ballpark value</a:t>
            </a:r>
          </a:p>
          <a:p>
            <a:r>
              <a:rPr lang="en-US" dirty="0"/>
              <a:t>Visualize customer directed convergence</a:t>
            </a:r>
          </a:p>
        </p:txBody>
      </p:sp>
      <p:sp>
        <p:nvSpPr>
          <p:cNvPr id="15" name="Text Placeholder 14">
            <a:extLst>
              <a:ext uri="{FF2B5EF4-FFF2-40B4-BE49-F238E27FC236}">
                <a16:creationId xmlns:a16="http://schemas.microsoft.com/office/drawing/2014/main" id="{E309F894-D6ED-3B69-812A-EDD9C07D6D35}"/>
              </a:ext>
            </a:extLst>
          </p:cNvPr>
          <p:cNvSpPr>
            <a:spLocks noGrp="1"/>
          </p:cNvSpPr>
          <p:nvPr>
            <p:ph type="body" sz="quarter" idx="3"/>
          </p:nvPr>
        </p:nvSpPr>
        <p:spPr/>
        <p:txBody>
          <a:bodyPr/>
          <a:lstStyle/>
          <a:p>
            <a:r>
              <a:rPr lang="en-US" dirty="0"/>
              <a:t>Cloud-based opportunities</a:t>
            </a:r>
          </a:p>
        </p:txBody>
      </p:sp>
      <p:sp>
        <p:nvSpPr>
          <p:cNvPr id="21" name="Content Placeholder 20">
            <a:extLst>
              <a:ext uri="{FF2B5EF4-FFF2-40B4-BE49-F238E27FC236}">
                <a16:creationId xmlns:a16="http://schemas.microsoft.com/office/drawing/2014/main" id="{4A6AD7D6-3293-B4C1-4263-E02BE31B4FF8}"/>
              </a:ext>
            </a:extLst>
          </p:cNvPr>
          <p:cNvSpPr>
            <a:spLocks noGrp="1"/>
          </p:cNvSpPr>
          <p:nvPr>
            <p:ph sz="half" idx="13"/>
          </p:nvPr>
        </p:nvSpPr>
        <p:spPr/>
        <p:txBody>
          <a:bodyPr/>
          <a:lstStyle/>
          <a:p>
            <a:r>
              <a:rPr lang="en-US" dirty="0"/>
              <a:t>Iterative approaches to corporate strategy</a:t>
            </a:r>
          </a:p>
          <a:p>
            <a:r>
              <a:rPr lang="en-US" dirty="0"/>
              <a:t>Establish a management framework from the inside</a:t>
            </a:r>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fld id="{8D0AFDD5-844D-364D-8AEC-50CF4D36D55D}" type="slidenum">
              <a:rPr lang="en-US" smtClean="0"/>
              <a:pPr/>
              <a:t>11</a:t>
            </a:fld>
            <a:endParaRPr lang="en-US" dirty="0"/>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dirty="0"/>
              <a:t>Presentation title</a:t>
            </a:r>
          </a:p>
        </p:txBody>
      </p:sp>
    </p:spTree>
    <p:extLst>
      <p:ext uri="{BB962C8B-B14F-4D97-AF65-F5344CB8AC3E}">
        <p14:creationId xmlns:p14="http://schemas.microsoft.com/office/powerpoint/2010/main" val="164672587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dirty="0"/>
              <a:t>How we get there​</a:t>
            </a:r>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a:lstStyle/>
          <a:p>
            <a:r>
              <a:rPr lang="en-US" dirty="0"/>
              <a:t>ROI​</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r>
              <a:rPr lang="en-US" dirty="0"/>
              <a:t>Envision multimedia-based expertise and cross-media growth strategies​</a:t>
            </a:r>
            <a:br>
              <a:rPr lang="en-US" dirty="0"/>
            </a:br>
            <a:br>
              <a:rPr lang="en-US" dirty="0"/>
            </a:br>
            <a:r>
              <a:rPr lang="en-US" dirty="0"/>
              <a:t>Visualize quality intellectual capital​</a:t>
            </a:r>
            <a:br>
              <a:rPr lang="en-US" dirty="0"/>
            </a:br>
            <a:br>
              <a:rPr lang="en-US" dirty="0"/>
            </a:br>
            <a:r>
              <a:rPr lang="en-US" dirty="0"/>
              <a:t>Engage worldwide methodologies with web-enabled technologies​</a:t>
            </a:r>
            <a:br>
              <a:rPr lang="en-US" dirty="0"/>
            </a:br>
            <a:r>
              <a:rPr lang="en-US" dirty="0"/>
              <a:t>​</a:t>
            </a:r>
          </a:p>
          <a:p>
            <a:endParaRPr lang="en-US" dirty="0"/>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dirty="0"/>
              <a:t>Niche markets</a:t>
            </a:r>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dirty="0"/>
              <a:t>Pursue scalable customer service through sustainable strategies​</a:t>
            </a:r>
            <a:br>
              <a:rPr lang="en-US" dirty="0"/>
            </a:br>
            <a:br>
              <a:rPr lang="en-US" dirty="0"/>
            </a:br>
            <a:r>
              <a:rPr lang="en-US" dirty="0"/>
              <a:t>Engage top-line web services with cutting-edge deliverables​</a:t>
            </a:r>
          </a:p>
          <a:p>
            <a:endParaRPr lang="en-US" dirty="0"/>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a:lstStyle/>
          <a:p>
            <a:r>
              <a:rPr lang="en-US" dirty="0"/>
              <a:t>Supply chains​</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r>
              <a:rPr lang="en-US" dirty="0"/>
              <a:t>Cultivate one-to-one customer service with robust ideas​</a:t>
            </a:r>
            <a:br>
              <a:rPr lang="en-US" dirty="0"/>
            </a:br>
            <a:br>
              <a:rPr lang="en-US" dirty="0"/>
            </a:br>
            <a:r>
              <a:rPr lang="en-US" dirty="0"/>
              <a:t>Maximize timely deliverables for real-time schemas</a:t>
            </a:r>
          </a:p>
          <a:p>
            <a:endParaRPr lang="en-US" dirty="0"/>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12</a:t>
            </a:fld>
            <a:endParaRPr lang="en-US" dirty="0"/>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dirty="0"/>
              <a:t>Presentation title</a:t>
            </a:r>
          </a:p>
        </p:txBody>
      </p:sp>
    </p:spTree>
    <p:extLst>
      <p:ext uri="{BB962C8B-B14F-4D97-AF65-F5344CB8AC3E}">
        <p14:creationId xmlns:p14="http://schemas.microsoft.com/office/powerpoint/2010/main" val="3095245344"/>
      </p:ext>
    </p:extLst>
  </p:cSld>
  <p:clrMapOvr>
    <a:masterClrMapping/>
  </p:clrMapOvr>
</p:sld>
</file>

<file path=ppt/slides/slide1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67AD6B-0EBB-7092-13C6-240F8A4A4E99}"/>
              </a:ext>
            </a:extLst>
          </p:cNvPr>
          <p:cNvSpPr>
            <a:spLocks noGrp="1"/>
          </p:cNvSpPr>
          <p:nvPr>
            <p:ph type="title"/>
          </p:nvPr>
        </p:nvSpPr>
        <p:spPr/>
        <p:txBody>
          <a:bodyPr/>
          <a:lstStyle/>
          <a:p>
            <a:r>
              <a:rPr lang="en-US" altLang="zh-CN" dirty="0"/>
              <a:t>Summary</a:t>
            </a:r>
            <a:br>
              <a:rPr lang="en-US" dirty="0"/>
            </a:br>
            <a:endParaRPr lang="en-US" dirty="0"/>
          </a:p>
        </p:txBody>
      </p:sp>
      <p:pic>
        <p:nvPicPr>
          <p:cNvPr id="12" name="Picture Placeholder 11" descr="Shoulder bag with golden chain on plain background">
            <a:extLst>
              <a:ext uri="{FF2B5EF4-FFF2-40B4-BE49-F238E27FC236}">
                <a16:creationId xmlns:a16="http://schemas.microsoft.com/office/drawing/2014/main" id="{EDD0654D-0EEE-9D11-4D37-133C0B9A496D}"/>
              </a:ext>
            </a:extLst>
          </p:cNvPr>
          <p:cNvPicPr>
            <a:picLocks noGrp="1" noChangeAspect="1"/>
          </p:cNvPicPr>
          <p:nvPr>
            <p:ph type="pic" sz="quarter" idx="13"/>
          </p:nvPr>
        </p:nvPicPr>
        <p:blipFill rotWithShape="1">
          <a:blip r:embed="rId2"/>
          <a:srcRect l="223" r="223"/>
          <a:stretch/>
        </p:blipFill>
        <p:spPr/>
      </p:pic>
      <p:sp>
        <p:nvSpPr>
          <p:cNvPr id="3" name="Content Placeholder 2">
            <a:extLst>
              <a:ext uri="{FF2B5EF4-FFF2-40B4-BE49-F238E27FC236}">
                <a16:creationId xmlns:a16="http://schemas.microsoft.com/office/drawing/2014/main" id="{DFAA7609-6E6A-B996-BC29-F9AA857D7B35}"/>
              </a:ext>
            </a:extLst>
          </p:cNvPr>
          <p:cNvSpPr>
            <a:spLocks noGrp="1"/>
          </p:cNvSpPr>
          <p:nvPr>
            <p:ph idx="1"/>
          </p:nvPr>
        </p:nvSpPr>
        <p:spPr/>
        <p:txBody>
          <a:bodyPr/>
          <a:lstStyle/>
          <a:p>
            <a:r>
              <a:rPr lang="en-US" altLang="zh-CN" dirty="0"/>
              <a:t>At Contoso, we believe in giving 110%. By using our next-generation data architecture, we help organizations virtually manage agile workflows. We thrive because of our market knowledge and great team behind our product. As our CEO says, “Efficiencies will come from proactively transforming how we do business.”</a:t>
            </a:r>
          </a:p>
          <a:p>
            <a:endParaRPr lang="en-US" dirty="0"/>
          </a:p>
        </p:txBody>
      </p:sp>
      <p:sp>
        <p:nvSpPr>
          <p:cNvPr id="15" name="Slide Number Placeholder 14">
            <a:extLst>
              <a:ext uri="{FF2B5EF4-FFF2-40B4-BE49-F238E27FC236}">
                <a16:creationId xmlns:a16="http://schemas.microsoft.com/office/drawing/2014/main" id="{EA450CD4-3018-DBCF-3A32-B72A7DCFA11F}"/>
              </a:ext>
            </a:extLst>
          </p:cNvPr>
          <p:cNvSpPr>
            <a:spLocks noGrp="1"/>
          </p:cNvSpPr>
          <p:nvPr>
            <p:ph type="sldNum" sz="quarter" idx="12"/>
          </p:nvPr>
        </p:nvSpPr>
        <p:spPr/>
        <p:txBody>
          <a:bodyPr/>
          <a:lstStyle/>
          <a:p>
            <a:fld id="{8D0AFDD5-844D-364D-8AEC-50CF4D36D55D}" type="slidenum">
              <a:rPr lang="en-US" smtClean="0"/>
              <a:pPr/>
              <a:t>13</a:t>
            </a:fld>
            <a:endParaRPr lang="en-US" dirty="0"/>
          </a:p>
        </p:txBody>
      </p:sp>
    </p:spTree>
    <p:extLst>
      <p:ext uri="{BB962C8B-B14F-4D97-AF65-F5344CB8AC3E}">
        <p14:creationId xmlns:p14="http://schemas.microsoft.com/office/powerpoint/2010/main" val="591722392"/>
      </p:ext>
    </p:extLst>
  </p:cSld>
  <p:clrMapOvr>
    <a:masterClrMapping/>
  </p:clrMapOvr>
</p:sld>
</file>

<file path=ppt/slides/slide1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dirty="0"/>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a:lstStyle/>
          <a:p>
            <a:r>
              <a:rPr lang="en-US" dirty="0"/>
              <a:t>Mirjam Nilsson</a:t>
            </a:r>
          </a:p>
          <a:p>
            <a:r>
              <a:rPr lang="en-US" dirty="0"/>
              <a:t>mirjam@contoso.com</a:t>
            </a:r>
          </a:p>
          <a:p>
            <a:r>
              <a:rPr lang="en-US" dirty="0"/>
              <a:t>www.contoso.com</a:t>
            </a:r>
          </a:p>
          <a:p>
            <a:endParaRPr lang="en-US" dirty="0"/>
          </a:p>
          <a:p>
            <a:endParaRPr lang="en-US" dirty="0"/>
          </a:p>
        </p:txBody>
      </p:sp>
      <p:pic>
        <p:nvPicPr>
          <p:cNvPr id="33" name="Picture Placeholder 32" descr="Opened package with a pink shirt in it">
            <a:extLst>
              <a:ext uri="{FF2B5EF4-FFF2-40B4-BE49-F238E27FC236}">
                <a16:creationId xmlns:a16="http://schemas.microsoft.com/office/drawing/2014/main" id="{1D963291-0332-DAB6-6090-6778FC7899BD}"/>
              </a:ext>
            </a:extLst>
          </p:cNvPr>
          <p:cNvPicPr>
            <a:picLocks noGrp="1" noChangeAspect="1"/>
          </p:cNvPicPr>
          <p:nvPr>
            <p:ph type="pic" sz="quarter" idx="10"/>
          </p:nvPr>
        </p:nvPicPr>
        <p:blipFill rotWithShape="1">
          <a:blip r:embed="rId2"/>
          <a:srcRect t="7" b="7"/>
          <a:stretch/>
        </p:blipFill>
        <p:spPr/>
      </p:pic>
    </p:spTree>
    <p:extLst>
      <p:ext uri="{BB962C8B-B14F-4D97-AF65-F5344CB8AC3E}">
        <p14:creationId xmlns:p14="http://schemas.microsoft.com/office/powerpoint/2010/main" val="23975833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p:txBody>
          <a:bodyPr/>
          <a:lstStyle/>
          <a:p>
            <a:r>
              <a:rPr lang="en-US" dirty="0"/>
              <a:t>Presentation title</a:t>
            </a: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p:txBody>
          <a:bodyPr/>
          <a:lstStyle/>
          <a:p>
            <a:r>
              <a:rPr lang="en-US" dirty="0"/>
              <a:t>Mirjam Nilsson​</a:t>
            </a:r>
          </a:p>
          <a:p>
            <a:endParaRPr lang="en-US" dirty="0"/>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p:pic>
    </p:spTree>
    <p:extLst>
      <p:ext uri="{BB962C8B-B14F-4D97-AF65-F5344CB8AC3E}">
        <p14:creationId xmlns:p14="http://schemas.microsoft.com/office/powerpoint/2010/main" val="4097023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B3421-27E8-64F7-C72E-A20B3B5BFD28}"/>
              </a:ext>
            </a:extLst>
          </p:cNvPr>
          <p:cNvSpPr>
            <a:spLocks noGrp="1"/>
          </p:cNvSpPr>
          <p:nvPr>
            <p:ph type="title"/>
          </p:nvPr>
        </p:nvSpPr>
        <p:spPr/>
        <p:txBody>
          <a:bodyPr/>
          <a:lstStyle/>
          <a:p>
            <a:r>
              <a:rPr lang="en-US" dirty="0"/>
              <a:t>Agenda</a:t>
            </a:r>
          </a:p>
        </p:txBody>
      </p:sp>
      <p:sp>
        <p:nvSpPr>
          <p:cNvPr id="3" name="Text Placeholder 2">
            <a:extLst>
              <a:ext uri="{FF2B5EF4-FFF2-40B4-BE49-F238E27FC236}">
                <a16:creationId xmlns:a16="http://schemas.microsoft.com/office/drawing/2014/main" id="{6FFCC227-AEF6-4194-577B-C14BE9F08F99}"/>
              </a:ext>
            </a:extLst>
          </p:cNvPr>
          <p:cNvSpPr>
            <a:spLocks noGrp="1"/>
          </p:cNvSpPr>
          <p:nvPr>
            <p:ph type="body" sz="quarter" idx="13"/>
          </p:nvPr>
        </p:nvSpPr>
        <p:spPr/>
        <p:txBody>
          <a:bodyPr/>
          <a:lstStyle/>
          <a:p>
            <a:r>
              <a:rPr lang="en-US" dirty="0"/>
              <a:t>1</a:t>
            </a:r>
          </a:p>
        </p:txBody>
      </p:sp>
      <p:sp>
        <p:nvSpPr>
          <p:cNvPr id="4" name="Text Placeholder 3">
            <a:extLst>
              <a:ext uri="{FF2B5EF4-FFF2-40B4-BE49-F238E27FC236}">
                <a16:creationId xmlns:a16="http://schemas.microsoft.com/office/drawing/2014/main" id="{EDA1DEE7-E7EE-60E4-4393-4B4043EFAC72}"/>
              </a:ext>
            </a:extLst>
          </p:cNvPr>
          <p:cNvSpPr>
            <a:spLocks noGrp="1"/>
          </p:cNvSpPr>
          <p:nvPr>
            <p:ph type="body" sz="quarter" idx="14"/>
          </p:nvPr>
        </p:nvSpPr>
        <p:spPr/>
        <p:txBody>
          <a:bodyPr/>
          <a:lstStyle/>
          <a:p>
            <a:r>
              <a:rPr lang="en-US" dirty="0"/>
              <a:t>2</a:t>
            </a:r>
          </a:p>
        </p:txBody>
      </p:sp>
      <p:sp>
        <p:nvSpPr>
          <p:cNvPr id="5" name="Text Placeholder 4">
            <a:extLst>
              <a:ext uri="{FF2B5EF4-FFF2-40B4-BE49-F238E27FC236}">
                <a16:creationId xmlns:a16="http://schemas.microsoft.com/office/drawing/2014/main" id="{0D7E0F31-9524-2A85-6CB5-22AF4974A1F5}"/>
              </a:ext>
            </a:extLst>
          </p:cNvPr>
          <p:cNvSpPr>
            <a:spLocks noGrp="1"/>
          </p:cNvSpPr>
          <p:nvPr>
            <p:ph type="body" sz="quarter" idx="15"/>
          </p:nvPr>
        </p:nvSpPr>
        <p:spPr/>
        <p:txBody>
          <a:bodyPr/>
          <a:lstStyle/>
          <a:p>
            <a:r>
              <a:rPr lang="en-US" dirty="0"/>
              <a:t>3</a:t>
            </a:r>
          </a:p>
        </p:txBody>
      </p:sp>
      <p:sp>
        <p:nvSpPr>
          <p:cNvPr id="6" name="Text Placeholder 5">
            <a:extLst>
              <a:ext uri="{FF2B5EF4-FFF2-40B4-BE49-F238E27FC236}">
                <a16:creationId xmlns:a16="http://schemas.microsoft.com/office/drawing/2014/main" id="{79D4236D-E11C-38FC-772B-CE8903600265}"/>
              </a:ext>
            </a:extLst>
          </p:cNvPr>
          <p:cNvSpPr>
            <a:spLocks noGrp="1"/>
          </p:cNvSpPr>
          <p:nvPr>
            <p:ph type="body" sz="quarter" idx="16"/>
          </p:nvPr>
        </p:nvSpPr>
        <p:spPr/>
        <p:txBody>
          <a:bodyPr/>
          <a:lstStyle/>
          <a:p>
            <a:r>
              <a:rPr lang="en-US" dirty="0"/>
              <a:t>4</a:t>
            </a:r>
          </a:p>
        </p:txBody>
      </p:sp>
      <p:sp>
        <p:nvSpPr>
          <p:cNvPr id="7" name="Text Placeholder 6">
            <a:extLst>
              <a:ext uri="{FF2B5EF4-FFF2-40B4-BE49-F238E27FC236}">
                <a16:creationId xmlns:a16="http://schemas.microsoft.com/office/drawing/2014/main" id="{2FC2164E-29EB-0A75-9DCC-C2F08040A581}"/>
              </a:ext>
            </a:extLst>
          </p:cNvPr>
          <p:cNvSpPr>
            <a:spLocks noGrp="1"/>
          </p:cNvSpPr>
          <p:nvPr>
            <p:ph type="body" sz="quarter" idx="17"/>
          </p:nvPr>
        </p:nvSpPr>
        <p:spPr/>
        <p:txBody>
          <a:bodyPr/>
          <a:lstStyle/>
          <a:p>
            <a:r>
              <a:rPr lang="en-US" dirty="0"/>
              <a:t>5</a:t>
            </a:r>
          </a:p>
        </p:txBody>
      </p:sp>
      <p:sp>
        <p:nvSpPr>
          <p:cNvPr id="8" name="Text Placeholder 7">
            <a:extLst>
              <a:ext uri="{FF2B5EF4-FFF2-40B4-BE49-F238E27FC236}">
                <a16:creationId xmlns:a16="http://schemas.microsoft.com/office/drawing/2014/main" id="{06974E3C-F63F-9F93-EE35-CD5E465CD080}"/>
              </a:ext>
            </a:extLst>
          </p:cNvPr>
          <p:cNvSpPr>
            <a:spLocks noGrp="1"/>
          </p:cNvSpPr>
          <p:nvPr>
            <p:ph type="body" sz="quarter" idx="18"/>
          </p:nvPr>
        </p:nvSpPr>
        <p:spPr/>
        <p:txBody>
          <a:bodyPr/>
          <a:lstStyle/>
          <a:p>
            <a:r>
              <a:rPr lang="en-US" dirty="0"/>
              <a:t>Introduction</a:t>
            </a:r>
          </a:p>
          <a:p>
            <a:endParaRPr lang="en-US" dirty="0"/>
          </a:p>
        </p:txBody>
      </p:sp>
      <p:sp>
        <p:nvSpPr>
          <p:cNvPr id="9" name="Text Placeholder 8">
            <a:extLst>
              <a:ext uri="{FF2B5EF4-FFF2-40B4-BE49-F238E27FC236}">
                <a16:creationId xmlns:a16="http://schemas.microsoft.com/office/drawing/2014/main" id="{482D95C9-142A-BF9A-3602-F4AB11608174}"/>
              </a:ext>
            </a:extLst>
          </p:cNvPr>
          <p:cNvSpPr>
            <a:spLocks noGrp="1"/>
          </p:cNvSpPr>
          <p:nvPr>
            <p:ph type="body" sz="quarter" idx="19"/>
          </p:nvPr>
        </p:nvSpPr>
        <p:spPr/>
        <p:txBody>
          <a:bodyPr/>
          <a:lstStyle/>
          <a:p>
            <a:r>
              <a:rPr lang="en-US" dirty="0"/>
              <a:t>Primary Goals</a:t>
            </a:r>
          </a:p>
          <a:p>
            <a:endParaRPr lang="en-US" dirty="0"/>
          </a:p>
        </p:txBody>
      </p:sp>
      <p:sp>
        <p:nvSpPr>
          <p:cNvPr id="10" name="Text Placeholder 9">
            <a:extLst>
              <a:ext uri="{FF2B5EF4-FFF2-40B4-BE49-F238E27FC236}">
                <a16:creationId xmlns:a16="http://schemas.microsoft.com/office/drawing/2014/main" id="{DD2F5204-1928-06AD-9878-6DD27D5DF27D}"/>
              </a:ext>
            </a:extLst>
          </p:cNvPr>
          <p:cNvSpPr>
            <a:spLocks noGrp="1"/>
          </p:cNvSpPr>
          <p:nvPr>
            <p:ph type="body" sz="quarter" idx="20"/>
          </p:nvPr>
        </p:nvSpPr>
        <p:spPr/>
        <p:txBody>
          <a:bodyPr/>
          <a:lstStyle/>
          <a:p>
            <a:r>
              <a:rPr lang="en-US" dirty="0"/>
              <a:t>Areas of Growth</a:t>
            </a:r>
          </a:p>
          <a:p>
            <a:endParaRPr lang="en-US" dirty="0"/>
          </a:p>
        </p:txBody>
      </p:sp>
      <p:sp>
        <p:nvSpPr>
          <p:cNvPr id="11" name="Text Placeholder 10">
            <a:extLst>
              <a:ext uri="{FF2B5EF4-FFF2-40B4-BE49-F238E27FC236}">
                <a16:creationId xmlns:a16="http://schemas.microsoft.com/office/drawing/2014/main" id="{64977FAA-28B8-34BB-09CE-CCE6C8C73D62}"/>
              </a:ext>
            </a:extLst>
          </p:cNvPr>
          <p:cNvSpPr>
            <a:spLocks noGrp="1"/>
          </p:cNvSpPr>
          <p:nvPr>
            <p:ph type="body" sz="quarter" idx="21"/>
          </p:nvPr>
        </p:nvSpPr>
        <p:spPr/>
        <p:txBody>
          <a:bodyPr/>
          <a:lstStyle/>
          <a:p>
            <a:r>
              <a:rPr lang="en-US" dirty="0"/>
              <a:t>Timeline</a:t>
            </a:r>
          </a:p>
          <a:p>
            <a:endParaRPr lang="en-US" dirty="0"/>
          </a:p>
        </p:txBody>
      </p:sp>
      <p:sp>
        <p:nvSpPr>
          <p:cNvPr id="12" name="Text Placeholder 11">
            <a:extLst>
              <a:ext uri="{FF2B5EF4-FFF2-40B4-BE49-F238E27FC236}">
                <a16:creationId xmlns:a16="http://schemas.microsoft.com/office/drawing/2014/main" id="{8B9D1FB0-0B3C-DCCA-CB4F-4FEAE1317B81}"/>
              </a:ext>
            </a:extLst>
          </p:cNvPr>
          <p:cNvSpPr>
            <a:spLocks noGrp="1"/>
          </p:cNvSpPr>
          <p:nvPr>
            <p:ph type="body" sz="quarter" idx="22"/>
          </p:nvPr>
        </p:nvSpPr>
        <p:spPr/>
        <p:txBody>
          <a:bodyPr/>
          <a:lstStyle/>
          <a:p>
            <a:r>
              <a:rPr lang="en-US" dirty="0"/>
              <a:t>Summary</a:t>
            </a:r>
          </a:p>
          <a:p>
            <a:endParaRPr lang="en-US" dirty="0"/>
          </a:p>
        </p:txBody>
      </p:sp>
      <p:sp>
        <p:nvSpPr>
          <p:cNvPr id="15" name="Slide Number Placeholder 14">
            <a:extLst>
              <a:ext uri="{FF2B5EF4-FFF2-40B4-BE49-F238E27FC236}">
                <a16:creationId xmlns:a16="http://schemas.microsoft.com/office/drawing/2014/main" id="{9EB92BE4-4ECF-AA5A-EBFA-AC2DBA93582C}"/>
              </a:ext>
            </a:extLst>
          </p:cNvPr>
          <p:cNvSpPr>
            <a:spLocks noGrp="1"/>
          </p:cNvSpPr>
          <p:nvPr>
            <p:ph type="sldNum" sz="quarter" idx="12"/>
          </p:nvPr>
        </p:nvSpPr>
        <p:spPr/>
        <p:txBody>
          <a:bodyPr/>
          <a:lstStyle/>
          <a:p>
            <a:fld id="{8D0AFDD5-844D-364D-8AEC-50CF4D36D55D}" type="slidenum">
              <a:rPr lang="en-US" smtClean="0"/>
              <a:pPr/>
              <a:t>2</a:t>
            </a:fld>
            <a:endParaRPr lang="en-US" dirty="0"/>
          </a:p>
        </p:txBody>
      </p:sp>
      <p:sp>
        <p:nvSpPr>
          <p:cNvPr id="14" name="Footer Placeholder 13">
            <a:extLst>
              <a:ext uri="{FF2B5EF4-FFF2-40B4-BE49-F238E27FC236}">
                <a16:creationId xmlns:a16="http://schemas.microsoft.com/office/drawing/2014/main" id="{DE3B97B2-F540-9F02-5569-597A7E7B6E59}"/>
              </a:ext>
            </a:extLst>
          </p:cNvPr>
          <p:cNvSpPr>
            <a:spLocks noGrp="1"/>
          </p:cNvSpPr>
          <p:nvPr>
            <p:ph type="ftr" sz="quarter" idx="11"/>
          </p:nvPr>
        </p:nvSpPr>
        <p:spPr/>
        <p:txBody>
          <a:bodyPr/>
          <a:lstStyle/>
          <a:p>
            <a:r>
              <a:rPr lang="en-US" dirty="0"/>
              <a:t>Presentation title</a:t>
            </a:r>
          </a:p>
        </p:txBody>
      </p:sp>
    </p:spTree>
    <p:extLst>
      <p:ext uri="{BB962C8B-B14F-4D97-AF65-F5344CB8AC3E}">
        <p14:creationId xmlns:p14="http://schemas.microsoft.com/office/powerpoint/2010/main" val="681978606"/>
      </p:ext>
    </p:extLst>
  </p:cSld>
  <p:clrMapOvr>
    <a:masterClrMapping/>
  </p:clrMapOvr>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dirty="0"/>
              <a:t>Introduction</a:t>
            </a:r>
            <a:br>
              <a:rPr lang="en-US" dirty="0">
                <a:sym typeface="DM Sans Medium"/>
              </a:rPr>
            </a:br>
            <a:endParaRPr lang="en-US" dirty="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p:txBody>
          <a:bodyPr/>
          <a:lstStyle/>
          <a:p>
            <a:r>
              <a:rPr lang="en-US" dirty="0"/>
              <a:t>At Contoso, we empower organizations to foster collaborative thinking to further drive workplace innovation. By closing the loop and leveraging agile frameworks, we help business grow organically and foster a consumer-first mindset.​</a:t>
            </a:r>
          </a:p>
          <a:p>
            <a:endParaRPr lang="en-US" dirty="0"/>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3</a:t>
            </a:fld>
            <a:endParaRPr lang="en-US" dirty="0"/>
          </a:p>
        </p:txBody>
      </p:sp>
      <p:pic>
        <p:nvPicPr>
          <p:cNvPr id="6" name="Picture Placeholder 5" descr="Clothes of various colors on rack">
            <a:extLst>
              <a:ext uri="{FF2B5EF4-FFF2-40B4-BE49-F238E27FC236}">
                <a16:creationId xmlns:a16="http://schemas.microsoft.com/office/drawing/2014/main" id="{4E814E97-AF39-125E-0B54-4E4128D34B6C}"/>
              </a:ext>
            </a:extLst>
          </p:cNvPr>
          <p:cNvPicPr>
            <a:picLocks noGrp="1" noChangeAspect="1"/>
          </p:cNvPicPr>
          <p:nvPr>
            <p:ph type="pic" sz="quarter" idx="13"/>
          </p:nvPr>
        </p:nvPicPr>
        <p:blipFill rotWithShape="1">
          <a:blip r:embed="rId2"/>
          <a:srcRect t="182" b="182"/>
          <a:stretch/>
        </p:blipFill>
        <p:spPr/>
      </p:pic>
    </p:spTree>
    <p:extLst>
      <p:ext uri="{BB962C8B-B14F-4D97-AF65-F5344CB8AC3E}">
        <p14:creationId xmlns:p14="http://schemas.microsoft.com/office/powerpoint/2010/main" val="37800028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lstStyle/>
          <a:p>
            <a:r>
              <a:rPr lang="en-US" dirty="0"/>
              <a:t>Primary</a:t>
            </a:r>
            <a:br>
              <a:rPr lang="en-US" dirty="0"/>
            </a:br>
            <a:r>
              <a:rPr lang="en-US" dirty="0"/>
              <a:t>goals</a:t>
            </a:r>
          </a:p>
        </p:txBody>
      </p:sp>
      <p:sp>
        <p:nvSpPr>
          <p:cNvPr id="11" name="Text Placeholder 10">
            <a:extLst>
              <a:ext uri="{FF2B5EF4-FFF2-40B4-BE49-F238E27FC236}">
                <a16:creationId xmlns:a16="http://schemas.microsoft.com/office/drawing/2014/main" id="{15C5FD85-E72E-D48C-0D76-91EA628295DE}"/>
              </a:ext>
            </a:extLst>
          </p:cNvPr>
          <p:cNvSpPr>
            <a:spLocks noGrp="1"/>
          </p:cNvSpPr>
          <p:nvPr>
            <p:ph type="body" idx="1"/>
          </p:nvPr>
        </p:nvSpPr>
        <p:spPr/>
        <p:txBody>
          <a:bodyPr/>
          <a:lstStyle/>
          <a:p>
            <a:r>
              <a:rPr lang="en-US" altLang="zh-CN" dirty="0"/>
              <a:t>Annual Revenue Growth</a:t>
            </a:r>
          </a:p>
        </p:txBody>
      </p:sp>
      <p:pic>
        <p:nvPicPr>
          <p:cNvPr id="16" name="Picture Placeholder 15" descr="Woman jumping in front of wall">
            <a:extLst>
              <a:ext uri="{FF2B5EF4-FFF2-40B4-BE49-F238E27FC236}">
                <a16:creationId xmlns:a16="http://schemas.microsoft.com/office/drawing/2014/main" id="{1AA3A0A8-F2C4-4E9E-F193-425FD8EA094D}"/>
              </a:ext>
            </a:extLst>
          </p:cNvPr>
          <p:cNvPicPr>
            <a:picLocks noGrp="1" noChangeAspect="1"/>
          </p:cNvPicPr>
          <p:nvPr>
            <p:ph type="pic" sz="quarter" idx="10"/>
          </p:nvPr>
        </p:nvPicPr>
        <p:blipFill rotWithShape="1">
          <a:blip r:embed="rId2"/>
          <a:srcRect l="52" r="52"/>
          <a:stretch/>
        </p:blipFill>
        <p:spPr/>
      </p:pic>
    </p:spTree>
    <p:extLst>
      <p:ext uri="{BB962C8B-B14F-4D97-AF65-F5344CB8AC3E}">
        <p14:creationId xmlns:p14="http://schemas.microsoft.com/office/powerpoint/2010/main" val="37522639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8C7540E-B0E4-8988-0AC7-7E0E7DD8192E}"/>
              </a:ext>
            </a:extLst>
          </p:cNvPr>
          <p:cNvSpPr>
            <a:spLocks noGrp="1"/>
          </p:cNvSpPr>
          <p:nvPr>
            <p:ph type="title"/>
          </p:nvPr>
        </p:nvSpPr>
        <p:spPr/>
        <p:txBody>
          <a:bodyPr/>
          <a:lstStyle/>
          <a:p>
            <a:r>
              <a:rPr lang="en-US" sz="6000" dirty="0">
                <a:latin typeface="Century Gothic" panose="020B0502020202020204" pitchFamily="34" charset="0"/>
              </a:rPr>
              <a:t>Areas of growth</a:t>
            </a:r>
            <a:endParaRPr lang="en-US" dirty="0"/>
          </a:p>
        </p:txBody>
      </p:sp>
      <p:graphicFrame>
        <p:nvGraphicFramePr>
          <p:cNvPr id="14" name="Content Placeholder 13">
            <a:extLst>
              <a:ext uri="{FF2B5EF4-FFF2-40B4-BE49-F238E27FC236}">
                <a16:creationId xmlns:a16="http://schemas.microsoft.com/office/drawing/2014/main" id="{DA114D53-FAB3-91E5-14AB-5B375DA2617E}"/>
              </a:ext>
            </a:extLst>
          </p:cNvPr>
          <p:cNvGraphicFramePr>
            <a:graphicFrameLocks noGrp="1"/>
          </p:cNvGraphicFramePr>
          <p:nvPr>
            <p:ph idx="1"/>
            <p:extLst>
              <p:ext uri="{D42A27DB-BD31-4B8C-83A1-F6EECF244321}">
                <p14:modId xmlns:p14="http://schemas.microsoft.com/office/powerpoint/2010/main" val="3742022588"/>
              </p:ext>
            </p:extLst>
          </p:nvPr>
        </p:nvGraphicFramePr>
        <p:xfrm>
          <a:off x="838200" y="2063011"/>
          <a:ext cx="10477500" cy="3670440"/>
        </p:xfrm>
        <a:graphic>
          <a:graphicData uri="http://schemas.openxmlformats.org/drawingml/2006/table">
            <a:tbl>
              <a:tblPr firstRow="1" bandRow="1">
                <a:tableStyleId>{5C22544A-7EE6-4342-B048-85BDC9FD1C3A}</a:tableStyleId>
              </a:tblPr>
              <a:tblGrid>
                <a:gridCol w="2095500">
                  <a:extLst>
                    <a:ext uri="{9D8B030D-6E8A-4147-A177-3AD203B41FA5}">
                      <a16:colId xmlns:a16="http://schemas.microsoft.com/office/drawing/2014/main" val="3307912261"/>
                    </a:ext>
                  </a:extLst>
                </a:gridCol>
                <a:gridCol w="2095500">
                  <a:extLst>
                    <a:ext uri="{9D8B030D-6E8A-4147-A177-3AD203B41FA5}">
                      <a16:colId xmlns:a16="http://schemas.microsoft.com/office/drawing/2014/main" val="205469312"/>
                    </a:ext>
                  </a:extLst>
                </a:gridCol>
                <a:gridCol w="2095500">
                  <a:extLst>
                    <a:ext uri="{9D8B030D-6E8A-4147-A177-3AD203B41FA5}">
                      <a16:colId xmlns:a16="http://schemas.microsoft.com/office/drawing/2014/main" val="2233447510"/>
                    </a:ext>
                  </a:extLst>
                </a:gridCol>
                <a:gridCol w="2095500">
                  <a:extLst>
                    <a:ext uri="{9D8B030D-6E8A-4147-A177-3AD203B41FA5}">
                      <a16:colId xmlns:a16="http://schemas.microsoft.com/office/drawing/2014/main" val="2618575971"/>
                    </a:ext>
                  </a:extLst>
                </a:gridCol>
                <a:gridCol w="2095500">
                  <a:extLst>
                    <a:ext uri="{9D8B030D-6E8A-4147-A177-3AD203B41FA5}">
                      <a16:colId xmlns:a16="http://schemas.microsoft.com/office/drawing/2014/main" val="706485337"/>
                    </a:ext>
                  </a:extLst>
                </a:gridCol>
              </a:tblGrid>
              <a:tr h="734088">
                <a:tc>
                  <a:txBody>
                    <a:bodyPr/>
                    <a:lstStyle/>
                    <a:p>
                      <a:pPr algn="ctr"/>
                      <a:endParaRPr lang="en-US" sz="2000" b="0" i="0" dirty="0">
                        <a:ln>
                          <a:solidFill>
                            <a:srgbClr val="C95B3A"/>
                          </a:solidFill>
                        </a:ln>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B2B</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Supply chain</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ROI</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r>
                        <a:rPr lang="en-US" sz="2000" b="0" i="0" dirty="0">
                          <a:solidFill>
                            <a:schemeClr val="tx1"/>
                          </a:solidFill>
                          <a:latin typeface="Univers Condensed Light" panose="020B0306020202040204" pitchFamily="34" charset="0"/>
                        </a:rPr>
                        <a:t>E-commerce</a:t>
                      </a:r>
                      <a:endParaRPr lang="en-US" sz="2000" b="0" i="0" dirty="0">
                        <a:solidFill>
                          <a:schemeClr val="tx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905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910302437"/>
                  </a:ext>
                </a:extLst>
              </a:tr>
              <a:tr h="734088">
                <a:tc>
                  <a:txBody>
                    <a:bodyPr/>
                    <a:lstStyle/>
                    <a:p>
                      <a:pPr algn="ctr"/>
                      <a:r>
                        <a:rPr lang="en-US" sz="2000" b="0" i="0" dirty="0">
                          <a:solidFill>
                            <a:schemeClr val="bg1"/>
                          </a:solidFill>
                          <a:latin typeface="Univers Condensed Light" panose="020B0306020202040204" pitchFamily="34" charset="0"/>
                        </a:rPr>
                        <a:t>Q1</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4.5</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2.3</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5.0</a:t>
                      </a:r>
                    </a:p>
                  </a:txBody>
                  <a:tcPr anchor="ctr">
                    <a:lnL w="12700" cmpd="sng">
                      <a:noFill/>
                    </a:lnL>
                    <a:lnR w="12700" cmpd="sng">
                      <a:noFill/>
                    </a:lnR>
                    <a:lnT w="1905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454227287"/>
                  </a:ext>
                </a:extLst>
              </a:tr>
              <a:tr h="734088">
                <a:tc>
                  <a:txBody>
                    <a:bodyPr/>
                    <a:lstStyle/>
                    <a:p>
                      <a:pPr algn="ctr"/>
                      <a:r>
                        <a:rPr lang="en-US" sz="2000" b="0" i="0" dirty="0">
                          <a:solidFill>
                            <a:schemeClr val="bg1"/>
                          </a:solidFill>
                          <a:latin typeface="Univers Condensed Light" panose="020B0306020202040204" pitchFamily="34" charset="0"/>
                        </a:rPr>
                        <a:t>Q2</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3.2</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5.1</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4.4</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3.0</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021463532"/>
                  </a:ext>
                </a:extLst>
              </a:tr>
              <a:tr h="734088">
                <a:tc>
                  <a:txBody>
                    <a:bodyPr/>
                    <a:lstStyle/>
                    <a:p>
                      <a:pPr algn="ctr"/>
                      <a:r>
                        <a:rPr lang="en-US" sz="2000" b="0" i="0" dirty="0">
                          <a:solidFill>
                            <a:schemeClr val="bg1"/>
                          </a:solidFill>
                          <a:latin typeface="Univers Condensed Light" panose="020B0306020202040204" pitchFamily="34" charset="0"/>
                        </a:rPr>
                        <a:t>Q3</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2.1</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2.5</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2.8</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944132588"/>
                  </a:ext>
                </a:extLst>
              </a:tr>
              <a:tr h="734088">
                <a:tc>
                  <a:txBody>
                    <a:bodyPr/>
                    <a:lstStyle/>
                    <a:p>
                      <a:pPr algn="ctr"/>
                      <a:r>
                        <a:rPr lang="en-US" sz="2000" b="0" i="0" dirty="0">
                          <a:solidFill>
                            <a:schemeClr val="bg1"/>
                          </a:solidFill>
                          <a:latin typeface="Univers Condensed Light" panose="020B0306020202040204" pitchFamily="34" charset="0"/>
                        </a:rPr>
                        <a:t>Q4</a:t>
                      </a:r>
                      <a:endParaRPr lang="en-US" sz="2000" b="0" i="0" dirty="0">
                        <a:solidFill>
                          <a:schemeClr val="bg1"/>
                        </a:solidFill>
                        <a:latin typeface="Univers Condensed Light" panose="020B0306020202040204" pitchFamily="34" charset="0"/>
                        <a:cs typeface="Posterama" panose="020B0504020200020000"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4.5</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2.2</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1.7</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tc>
                  <a:txBody>
                    <a:bodyPr/>
                    <a:lstStyle/>
                    <a:p>
                      <a:pPr algn="ctr"/>
                      <a:r>
                        <a:rPr lang="en-US" sz="2000" b="0" i="0" dirty="0">
                          <a:solidFill>
                            <a:schemeClr val="bg1"/>
                          </a:solidFill>
                          <a:latin typeface="Univers Condensed Light" panose="020B0306020202040204" pitchFamily="34" charset="0"/>
                          <a:cs typeface="Posterama" panose="020B0504020200020000" pitchFamily="34" charset="0"/>
                        </a:rPr>
                        <a:t>70</a:t>
                      </a: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2696221205"/>
                  </a:ext>
                </a:extLst>
              </a:tr>
            </a:tbl>
          </a:graphicData>
        </a:graphic>
      </p:graphicFrame>
      <p:sp>
        <p:nvSpPr>
          <p:cNvPr id="4" name="Slide Number Placeholder 3">
            <a:extLst>
              <a:ext uri="{FF2B5EF4-FFF2-40B4-BE49-F238E27FC236}">
                <a16:creationId xmlns:a16="http://schemas.microsoft.com/office/drawing/2014/main" id="{C36F3D20-2309-63AE-98EC-B0B390129228}"/>
              </a:ext>
            </a:extLst>
          </p:cNvPr>
          <p:cNvSpPr>
            <a:spLocks noGrp="1"/>
          </p:cNvSpPr>
          <p:nvPr>
            <p:ph type="sldNum" sz="quarter" idx="12"/>
          </p:nvPr>
        </p:nvSpPr>
        <p:spPr/>
        <p:txBody>
          <a:bodyPr/>
          <a:lstStyle/>
          <a:p>
            <a:fld id="{8D0AFDD5-844D-364D-8AEC-50CF4D36D55D}" type="slidenum">
              <a:rPr lang="en-US" smtClean="0"/>
              <a:t>5</a:t>
            </a:fld>
            <a:endParaRPr lang="en-US" dirty="0"/>
          </a:p>
        </p:txBody>
      </p:sp>
      <p:sp>
        <p:nvSpPr>
          <p:cNvPr id="3" name="Footer Placeholder 2">
            <a:extLst>
              <a:ext uri="{FF2B5EF4-FFF2-40B4-BE49-F238E27FC236}">
                <a16:creationId xmlns:a16="http://schemas.microsoft.com/office/drawing/2014/main" id="{5D99E0B8-E907-B063-5006-1AC4BB8FC787}"/>
              </a:ext>
            </a:extLst>
          </p:cNvPr>
          <p:cNvSpPr>
            <a:spLocks noGrp="1"/>
          </p:cNvSpPr>
          <p:nvPr>
            <p:ph type="ftr" sz="quarter" idx="11"/>
          </p:nvPr>
        </p:nvSpPr>
        <p:spPr/>
        <p:txBody>
          <a:bodyPr/>
          <a:lstStyle/>
          <a:p>
            <a:r>
              <a:rPr lang="en-US" dirty="0"/>
              <a:t>Presentation title</a:t>
            </a:r>
          </a:p>
        </p:txBody>
      </p:sp>
    </p:spTree>
    <p:extLst>
      <p:ext uri="{BB962C8B-B14F-4D97-AF65-F5344CB8AC3E}">
        <p14:creationId xmlns:p14="http://schemas.microsoft.com/office/powerpoint/2010/main" val="201102344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dirty="0"/>
              <a:t>Business opportunities are like buses. There’s always another one coming.</a:t>
            </a: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dirty="0"/>
              <a:t>“</a:t>
            </a: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p:txBody>
          <a:bodyPr/>
          <a:lstStyle/>
          <a:p>
            <a:r>
              <a:rPr lang="en-US" altLang="zh-CN" dirty="0"/>
              <a:t>Richard Branson</a:t>
            </a:r>
          </a:p>
          <a:p>
            <a:endParaRPr lang="en-US" dirty="0"/>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dirty="0"/>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6</a:t>
            </a:fld>
            <a:endParaRPr lang="en-US" dirty="0"/>
          </a:p>
        </p:txBody>
      </p:sp>
      <p:sp>
        <p:nvSpPr>
          <p:cNvPr id="7" name="Footer Placeholder 6">
            <a:extLst>
              <a:ext uri="{FF2B5EF4-FFF2-40B4-BE49-F238E27FC236}">
                <a16:creationId xmlns:a16="http://schemas.microsoft.com/office/drawing/2014/main" id="{64C00235-80DB-8E65-4FFA-23DF4C0DE0E6}"/>
              </a:ext>
            </a:extLst>
          </p:cNvPr>
          <p:cNvSpPr>
            <a:spLocks noGrp="1"/>
          </p:cNvSpPr>
          <p:nvPr>
            <p:ph type="ftr" sz="quarter" idx="17"/>
          </p:nvPr>
        </p:nvSpPr>
        <p:spPr>
          <a:xfrm>
            <a:off x="5364480" y="6400904"/>
            <a:ext cx="1463040" cy="246888"/>
          </a:xfrm>
        </p:spPr>
        <p:txBody>
          <a:bodyPr/>
          <a:lstStyle/>
          <a:p>
            <a:r>
              <a:rPr lang="en-US" dirty="0"/>
              <a:t>Presentation title</a:t>
            </a:r>
          </a:p>
        </p:txBody>
      </p:sp>
    </p:spTree>
    <p:extLst>
      <p:ext uri="{BB962C8B-B14F-4D97-AF65-F5344CB8AC3E}">
        <p14:creationId xmlns:p14="http://schemas.microsoft.com/office/powerpoint/2010/main" val="61328899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dirty="0"/>
              <a:t>Meet our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r>
              <a:rPr lang="en-US" dirty="0"/>
              <a:t>Takuma Hayashi</a:t>
            </a:r>
          </a:p>
        </p:txBody>
      </p:sp>
      <p:pic>
        <p:nvPicPr>
          <p:cNvPr id="22" name="Picture Placeholder 21" descr="Team member headshot">
            <a:extLst>
              <a:ext uri="{FF2B5EF4-FFF2-40B4-BE49-F238E27FC236}">
                <a16:creationId xmlns:a16="http://schemas.microsoft.com/office/drawing/2014/main" id="{8FAB5C75-9A85-EB45-88BB-F6986F9DADC5}"/>
              </a:ext>
            </a:extLst>
          </p:cNvPr>
          <p:cNvPicPr>
            <a:picLocks noGrp="1"/>
          </p:cNvPicPr>
          <p:nvPr>
            <p:ph type="pic" sz="quarter" idx="13"/>
          </p:nvPr>
        </p:nvPicPr>
        <p:blipFill rotWithShape="1">
          <a:blip r:embed="rId2"/>
          <a:srcRect l="484" r="484"/>
          <a:stretch/>
        </p:blipFill>
        <p:spPr/>
      </p:pic>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5"/>
          </p:nvPr>
        </p:nvSpPr>
        <p:spPr/>
        <p:txBody>
          <a:bodyPr/>
          <a:lstStyle/>
          <a:p>
            <a:r>
              <a:rPr lang="en-US" dirty="0"/>
              <a:t>Presiden</a:t>
            </a:r>
            <a:r>
              <a:rPr lang="en-US" altLang="zh-CN" dirty="0"/>
              <a:t>t</a:t>
            </a:r>
            <a:endParaRPr lang="en-US" dirty="0"/>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a:lstStyle/>
          <a:p>
            <a:r>
              <a:rPr lang="en-US" dirty="0"/>
              <a:t>Mirjam Nilsson</a:t>
            </a:r>
          </a:p>
        </p:txBody>
      </p:sp>
      <p:pic>
        <p:nvPicPr>
          <p:cNvPr id="20" name="Picture Placeholder 19" descr="Team member headshot">
            <a:extLst>
              <a:ext uri="{FF2B5EF4-FFF2-40B4-BE49-F238E27FC236}">
                <a16:creationId xmlns:a16="http://schemas.microsoft.com/office/drawing/2014/main" id="{EC0F062A-37EA-357D-BB68-A7AA0DBCCBDD}"/>
              </a:ext>
            </a:extLst>
          </p:cNvPr>
          <p:cNvPicPr>
            <a:picLocks noGrp="1"/>
          </p:cNvPicPr>
          <p:nvPr>
            <p:ph type="pic" sz="quarter" idx="17"/>
          </p:nvPr>
        </p:nvPicPr>
        <p:blipFill rotWithShape="1">
          <a:blip r:embed="rId3"/>
          <a:srcRect l="604" r="604"/>
          <a:stretch/>
        </p:blipFill>
        <p:spPr/>
      </p:pic>
      <p:sp>
        <p:nvSpPr>
          <p:cNvPr id="8" name="Text Placeholder 7">
            <a:extLst>
              <a:ext uri="{FF2B5EF4-FFF2-40B4-BE49-F238E27FC236}">
                <a16:creationId xmlns:a16="http://schemas.microsoft.com/office/drawing/2014/main" id="{CEE43B57-52A2-C8A5-CFEA-59973049F942}"/>
              </a:ext>
            </a:extLst>
          </p:cNvPr>
          <p:cNvSpPr>
            <a:spLocks noGrp="1"/>
          </p:cNvSpPr>
          <p:nvPr>
            <p:ph type="body" sz="quarter" idx="18"/>
          </p:nvPr>
        </p:nvSpPr>
        <p:spPr/>
        <p:txBody>
          <a:bodyPr/>
          <a:lstStyle/>
          <a:p>
            <a:r>
              <a:rPr lang="en-US" dirty="0"/>
              <a:t>Chief Executive Officer</a:t>
            </a:r>
          </a:p>
        </p:txBody>
      </p:sp>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a:lstStyle/>
          <a:p>
            <a:r>
              <a:rPr lang="en-US" dirty="0"/>
              <a:t>Flora Berggren</a:t>
            </a:r>
          </a:p>
        </p:txBody>
      </p:sp>
      <p:pic>
        <p:nvPicPr>
          <p:cNvPr id="18" name="Picture Placeholder 17" descr="Team member headshot">
            <a:extLst>
              <a:ext uri="{FF2B5EF4-FFF2-40B4-BE49-F238E27FC236}">
                <a16:creationId xmlns:a16="http://schemas.microsoft.com/office/drawing/2014/main" id="{BA813023-271D-01D1-8CA4-56120BA12FDA}"/>
              </a:ext>
            </a:extLst>
          </p:cNvPr>
          <p:cNvPicPr>
            <a:picLocks noGrp="1"/>
          </p:cNvPicPr>
          <p:nvPr>
            <p:ph type="pic" sz="quarter" idx="20"/>
          </p:nvPr>
        </p:nvPicPr>
        <p:blipFill rotWithShape="1">
          <a:blip r:embed="rId4"/>
          <a:srcRect l="604" r="604"/>
          <a:stretch/>
        </p:blipFill>
        <p:spPr/>
      </p:pic>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21"/>
          </p:nvPr>
        </p:nvSpPr>
        <p:spPr/>
        <p:txBody>
          <a:bodyPr/>
          <a:lstStyle/>
          <a:p>
            <a:r>
              <a:rPr lang="en-US" dirty="0"/>
              <a:t>Chief Operations Officer</a:t>
            </a:r>
          </a:p>
        </p:txBody>
      </p:sp>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a:lstStyle/>
          <a:p>
            <a:r>
              <a:rPr lang="en-US" dirty="0"/>
              <a:t>Rajesh Santoshi</a:t>
            </a:r>
          </a:p>
        </p:txBody>
      </p:sp>
      <p:pic>
        <p:nvPicPr>
          <p:cNvPr id="16" name="Picture Placeholder 15" descr="Team member headshot">
            <a:extLst>
              <a:ext uri="{FF2B5EF4-FFF2-40B4-BE49-F238E27FC236}">
                <a16:creationId xmlns:a16="http://schemas.microsoft.com/office/drawing/2014/main" id="{9A4A4167-823B-F3AC-E5D3-62AD7790B8C1}"/>
              </a:ext>
            </a:extLst>
          </p:cNvPr>
          <p:cNvPicPr>
            <a:picLocks noGrp="1"/>
          </p:cNvPicPr>
          <p:nvPr>
            <p:ph type="pic" sz="quarter" idx="23"/>
          </p:nvPr>
        </p:nvPicPr>
        <p:blipFill rotWithShape="1">
          <a:blip r:embed="rId5"/>
          <a:srcRect l="598" r="598"/>
          <a:stretch/>
        </p:blipFill>
        <p:spPr/>
      </p:pic>
      <p:sp>
        <p:nvSpPr>
          <p:cNvPr id="14" name="Text Placeholder 13">
            <a:extLst>
              <a:ext uri="{FF2B5EF4-FFF2-40B4-BE49-F238E27FC236}">
                <a16:creationId xmlns:a16="http://schemas.microsoft.com/office/drawing/2014/main" id="{0F53377A-8252-E7D8-7D40-4C89B9255A32}"/>
              </a:ext>
            </a:extLst>
          </p:cNvPr>
          <p:cNvSpPr>
            <a:spLocks noGrp="1"/>
          </p:cNvSpPr>
          <p:nvPr>
            <p:ph type="body" sz="quarter" idx="24"/>
          </p:nvPr>
        </p:nvSpPr>
        <p:spPr/>
        <p:txBody>
          <a:bodyPr/>
          <a:lstStyle/>
          <a:p>
            <a:r>
              <a:rPr lang="en-US" dirty="0"/>
              <a:t>VP Marketing</a:t>
            </a:r>
          </a:p>
        </p:txBody>
      </p:sp>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7</a:t>
            </a:fld>
            <a:endParaRPr lang="en-US" dirty="0"/>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dirty="0"/>
              <a:t>Presentation title</a:t>
            </a:r>
          </a:p>
        </p:txBody>
      </p:sp>
    </p:spTree>
    <p:extLst>
      <p:ext uri="{BB962C8B-B14F-4D97-AF65-F5344CB8AC3E}">
        <p14:creationId xmlns:p14="http://schemas.microsoft.com/office/powerpoint/2010/main" val="3251802089"/>
      </p:ext>
    </p:extLst>
  </p:cSld>
  <p:clrMapOvr>
    <a:masterClrMapping/>
  </p:clrMapOvr>
</p:sld>
</file>

<file path=ppt/slides/slide8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dirty="0"/>
              <a:t>Meet our extended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a:lstStyle/>
          <a:p>
            <a:r>
              <a:rPr lang="en-US" dirty="0"/>
              <a:t>Takuma Hayashi</a:t>
            </a:r>
          </a:p>
        </p:txBody>
      </p:sp>
      <p:pic>
        <p:nvPicPr>
          <p:cNvPr id="229" name="Picture Placeholder 228" descr="Team member headshot&#10;">
            <a:extLst>
              <a:ext uri="{FF2B5EF4-FFF2-40B4-BE49-F238E27FC236}">
                <a16:creationId xmlns:a16="http://schemas.microsoft.com/office/drawing/2014/main" id="{F17BF659-AC09-538B-EFB6-62620083F86F}"/>
              </a:ext>
            </a:extLst>
          </p:cNvPr>
          <p:cNvPicPr>
            <a:picLocks noGrp="1" noChangeAspect="1"/>
          </p:cNvPicPr>
          <p:nvPr>
            <p:ph type="pic" sz="quarter" idx="13"/>
          </p:nvPr>
        </p:nvPicPr>
        <p:blipFill rotWithShape="1">
          <a:blip r:embed="rId2"/>
          <a:srcRect l="580" r="580"/>
          <a:stretch/>
        </p:blipFill>
        <p:spPr/>
      </p:pic>
      <p:sp>
        <p:nvSpPr>
          <p:cNvPr id="5" name="Text Placeholder 4">
            <a:extLst>
              <a:ext uri="{FF2B5EF4-FFF2-40B4-BE49-F238E27FC236}">
                <a16:creationId xmlns:a16="http://schemas.microsoft.com/office/drawing/2014/main" id="{C8A5AB26-ED69-C202-1AFB-A4A19E16DC1E}"/>
              </a:ext>
            </a:extLst>
          </p:cNvPr>
          <p:cNvSpPr>
            <a:spLocks noGrp="1"/>
          </p:cNvSpPr>
          <p:nvPr>
            <p:ph type="body" sz="quarter" idx="15"/>
          </p:nvPr>
        </p:nvSpPr>
        <p:spPr/>
        <p:txBody>
          <a:bodyPr/>
          <a:lstStyle/>
          <a:p>
            <a:r>
              <a:rPr lang="en-US" dirty="0"/>
              <a:t>Presiden</a:t>
            </a:r>
            <a:r>
              <a:rPr lang="en-US" altLang="zh-CN" dirty="0"/>
              <a:t>t</a:t>
            </a:r>
            <a:endParaRPr lang="en-US" dirty="0"/>
          </a:p>
        </p:txBody>
      </p:sp>
      <p:sp>
        <p:nvSpPr>
          <p:cNvPr id="323" name="Text Placeholder 322">
            <a:extLst>
              <a:ext uri="{FF2B5EF4-FFF2-40B4-BE49-F238E27FC236}">
                <a16:creationId xmlns:a16="http://schemas.microsoft.com/office/drawing/2014/main" id="{28756545-823F-035D-0934-48A102E49943}"/>
              </a:ext>
            </a:extLst>
          </p:cNvPr>
          <p:cNvSpPr>
            <a:spLocks noGrp="1"/>
          </p:cNvSpPr>
          <p:nvPr>
            <p:ph type="body" sz="quarter" idx="25"/>
          </p:nvPr>
        </p:nvSpPr>
        <p:spPr/>
        <p:txBody>
          <a:bodyPr/>
          <a:lstStyle/>
          <a:p>
            <a:r>
              <a:rPr lang="en-US" dirty="0"/>
              <a:t>Graham Barne</a:t>
            </a:r>
            <a:r>
              <a:rPr lang="en-US" altLang="zh-CN" dirty="0"/>
              <a:t>s</a:t>
            </a:r>
          </a:p>
        </p:txBody>
      </p:sp>
      <p:pic>
        <p:nvPicPr>
          <p:cNvPr id="342" name="Picture Placeholder 341" descr="Team member headshot">
            <a:extLst>
              <a:ext uri="{FF2B5EF4-FFF2-40B4-BE49-F238E27FC236}">
                <a16:creationId xmlns:a16="http://schemas.microsoft.com/office/drawing/2014/main" id="{0039E2BA-E10D-D9B6-AA32-18A411B2CFD7}"/>
              </a:ext>
            </a:extLst>
          </p:cNvPr>
          <p:cNvPicPr>
            <a:picLocks noGrp="1" noChangeAspect="1"/>
          </p:cNvPicPr>
          <p:nvPr>
            <p:ph type="pic" sz="quarter" idx="36"/>
          </p:nvPr>
        </p:nvPicPr>
        <p:blipFill rotWithShape="1">
          <a:blip r:embed="rId3"/>
          <a:srcRect l="452" r="452"/>
          <a:stretch/>
        </p:blipFill>
        <p:spPr/>
      </p:pic>
      <p:sp>
        <p:nvSpPr>
          <p:cNvPr id="324" name="Text Placeholder 323">
            <a:extLst>
              <a:ext uri="{FF2B5EF4-FFF2-40B4-BE49-F238E27FC236}">
                <a16:creationId xmlns:a16="http://schemas.microsoft.com/office/drawing/2014/main" id="{5C23C395-72C7-9AAD-CA66-FC364BDAA6B8}"/>
              </a:ext>
            </a:extLst>
          </p:cNvPr>
          <p:cNvSpPr>
            <a:spLocks noGrp="1"/>
          </p:cNvSpPr>
          <p:nvPr>
            <p:ph type="body" sz="quarter" idx="26"/>
          </p:nvPr>
        </p:nvSpPr>
        <p:spPr/>
        <p:txBody>
          <a:bodyPr/>
          <a:lstStyle/>
          <a:p>
            <a:r>
              <a:rPr lang="en-US" altLang="zh-CN" dirty="0"/>
              <a:t>VP</a:t>
            </a:r>
            <a:r>
              <a:rPr lang="zh-CN" altLang="en-US" dirty="0"/>
              <a:t> </a:t>
            </a:r>
            <a:r>
              <a:rPr lang="en-US" altLang="zh-CN" dirty="0"/>
              <a:t>Product</a:t>
            </a:r>
          </a:p>
          <a:p>
            <a:endParaRPr lang="en-US" dirty="0"/>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a:lstStyle/>
          <a:p>
            <a:r>
              <a:rPr lang="en-US" dirty="0"/>
              <a:t>Mirjam Nilsson</a:t>
            </a:r>
          </a:p>
        </p:txBody>
      </p:sp>
      <p:pic>
        <p:nvPicPr>
          <p:cNvPr id="336" name="Picture Placeholder 335" descr="Team member headshot&#10;">
            <a:extLst>
              <a:ext uri="{FF2B5EF4-FFF2-40B4-BE49-F238E27FC236}">
                <a16:creationId xmlns:a16="http://schemas.microsoft.com/office/drawing/2014/main" id="{E7C6B168-D6C2-90B1-8B10-94E65934172F}"/>
              </a:ext>
            </a:extLst>
          </p:cNvPr>
          <p:cNvPicPr>
            <a:picLocks noGrp="1" noChangeAspect="1"/>
          </p:cNvPicPr>
          <p:nvPr>
            <p:ph type="pic" sz="quarter" idx="17"/>
          </p:nvPr>
        </p:nvPicPr>
        <p:blipFill rotWithShape="1">
          <a:blip r:embed="rId4"/>
          <a:srcRect l="452" r="452"/>
          <a:stretch/>
        </p:blipFill>
        <p:spPr/>
      </p:pic>
      <p:sp>
        <p:nvSpPr>
          <p:cNvPr id="8" name="Text Placeholder 7">
            <a:extLst>
              <a:ext uri="{FF2B5EF4-FFF2-40B4-BE49-F238E27FC236}">
                <a16:creationId xmlns:a16="http://schemas.microsoft.com/office/drawing/2014/main" id="{CEE43B57-52A2-C8A5-CFEA-59973049F942}"/>
              </a:ext>
            </a:extLst>
          </p:cNvPr>
          <p:cNvSpPr>
            <a:spLocks noGrp="1"/>
          </p:cNvSpPr>
          <p:nvPr>
            <p:ph type="body" sz="quarter" idx="18"/>
          </p:nvPr>
        </p:nvSpPr>
        <p:spPr/>
        <p:txBody>
          <a:bodyPr/>
          <a:lstStyle/>
          <a:p>
            <a:r>
              <a:rPr lang="en-US" dirty="0"/>
              <a:t>Chief Executive Officer</a:t>
            </a:r>
          </a:p>
        </p:txBody>
      </p:sp>
      <p:sp>
        <p:nvSpPr>
          <p:cNvPr id="325" name="Text Placeholder 324">
            <a:extLst>
              <a:ext uri="{FF2B5EF4-FFF2-40B4-BE49-F238E27FC236}">
                <a16:creationId xmlns:a16="http://schemas.microsoft.com/office/drawing/2014/main" id="{938EC959-8EA8-72BA-A2FC-4CFB6C761486}"/>
              </a:ext>
            </a:extLst>
          </p:cNvPr>
          <p:cNvSpPr>
            <a:spLocks noGrp="1"/>
          </p:cNvSpPr>
          <p:nvPr>
            <p:ph type="body" sz="quarter" idx="27"/>
          </p:nvPr>
        </p:nvSpPr>
        <p:spPr/>
        <p:txBody>
          <a:bodyPr/>
          <a:lstStyle/>
          <a:p>
            <a:r>
              <a:rPr lang="en-US" altLang="zh-CN" dirty="0"/>
              <a:t>Rowan Murphy</a:t>
            </a:r>
          </a:p>
        </p:txBody>
      </p:sp>
      <p:pic>
        <p:nvPicPr>
          <p:cNvPr id="344" name="Picture Placeholder 343" descr="Team member headshot&#10;">
            <a:extLst>
              <a:ext uri="{FF2B5EF4-FFF2-40B4-BE49-F238E27FC236}">
                <a16:creationId xmlns:a16="http://schemas.microsoft.com/office/drawing/2014/main" id="{F1B8795F-38AC-872A-8BC6-9948A9A64787}"/>
              </a:ext>
            </a:extLst>
          </p:cNvPr>
          <p:cNvPicPr>
            <a:picLocks noGrp="1" noChangeAspect="1"/>
          </p:cNvPicPr>
          <p:nvPr>
            <p:ph type="pic" sz="quarter" idx="28"/>
          </p:nvPr>
        </p:nvPicPr>
        <p:blipFill rotWithShape="1">
          <a:blip r:embed="rId5"/>
          <a:srcRect l="452" r="452"/>
          <a:stretch/>
        </p:blipFill>
        <p:spPr/>
      </p:pic>
      <p:sp>
        <p:nvSpPr>
          <p:cNvPr id="327" name="Text Placeholder 326">
            <a:extLst>
              <a:ext uri="{FF2B5EF4-FFF2-40B4-BE49-F238E27FC236}">
                <a16:creationId xmlns:a16="http://schemas.microsoft.com/office/drawing/2014/main" id="{500DEF8D-C103-DB4D-1420-3A28BFAAE8B3}"/>
              </a:ext>
            </a:extLst>
          </p:cNvPr>
          <p:cNvSpPr>
            <a:spLocks noGrp="1"/>
          </p:cNvSpPr>
          <p:nvPr>
            <p:ph type="body" sz="quarter" idx="29"/>
          </p:nvPr>
        </p:nvSpPr>
        <p:spPr/>
        <p:txBody>
          <a:bodyPr/>
          <a:lstStyle/>
          <a:p>
            <a:r>
              <a:rPr lang="en-US" altLang="zh-CN" dirty="0"/>
              <a:t>SEO Strategist</a:t>
            </a:r>
          </a:p>
          <a:p>
            <a:endParaRPr lang="en-US" dirty="0"/>
          </a:p>
        </p:txBody>
      </p:sp>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a:lstStyle/>
          <a:p>
            <a:r>
              <a:rPr lang="en-US" dirty="0"/>
              <a:t>Flora Berggren</a:t>
            </a:r>
          </a:p>
        </p:txBody>
      </p:sp>
      <p:pic>
        <p:nvPicPr>
          <p:cNvPr id="338" name="Picture Placeholder 337" descr="Team member headshot&#10;">
            <a:extLst>
              <a:ext uri="{FF2B5EF4-FFF2-40B4-BE49-F238E27FC236}">
                <a16:creationId xmlns:a16="http://schemas.microsoft.com/office/drawing/2014/main" id="{06D8EFA6-6D41-5FE9-E3D5-84A22505AE1B}"/>
              </a:ext>
            </a:extLst>
          </p:cNvPr>
          <p:cNvPicPr>
            <a:picLocks noGrp="1" noChangeAspect="1"/>
          </p:cNvPicPr>
          <p:nvPr>
            <p:ph type="pic" sz="quarter" idx="20"/>
          </p:nvPr>
        </p:nvPicPr>
        <p:blipFill rotWithShape="1">
          <a:blip r:embed="rId6"/>
          <a:srcRect l="572" r="572"/>
          <a:stretch/>
        </p:blipFill>
        <p:spPr/>
      </p:pic>
      <p:sp>
        <p:nvSpPr>
          <p:cNvPr id="11" name="Text Placeholder 10">
            <a:extLst>
              <a:ext uri="{FF2B5EF4-FFF2-40B4-BE49-F238E27FC236}">
                <a16:creationId xmlns:a16="http://schemas.microsoft.com/office/drawing/2014/main" id="{2CF4A809-29D8-165B-1C85-5FB69DA2EC4A}"/>
              </a:ext>
            </a:extLst>
          </p:cNvPr>
          <p:cNvSpPr>
            <a:spLocks noGrp="1"/>
          </p:cNvSpPr>
          <p:nvPr>
            <p:ph type="body" sz="quarter" idx="21"/>
          </p:nvPr>
        </p:nvSpPr>
        <p:spPr/>
        <p:txBody>
          <a:bodyPr/>
          <a:lstStyle/>
          <a:p>
            <a:r>
              <a:rPr lang="en-US" dirty="0"/>
              <a:t>Chief Operations Officer</a:t>
            </a:r>
          </a:p>
        </p:txBody>
      </p:sp>
      <p:sp>
        <p:nvSpPr>
          <p:cNvPr id="328" name="Text Placeholder 327">
            <a:extLst>
              <a:ext uri="{FF2B5EF4-FFF2-40B4-BE49-F238E27FC236}">
                <a16:creationId xmlns:a16="http://schemas.microsoft.com/office/drawing/2014/main" id="{82DE6FF9-B388-0D40-E87F-5CBD97C0FF67}"/>
              </a:ext>
            </a:extLst>
          </p:cNvPr>
          <p:cNvSpPr>
            <a:spLocks noGrp="1"/>
          </p:cNvSpPr>
          <p:nvPr>
            <p:ph type="body" sz="quarter" idx="30"/>
          </p:nvPr>
        </p:nvSpPr>
        <p:spPr/>
        <p:txBody>
          <a:bodyPr/>
          <a:lstStyle/>
          <a:p>
            <a:r>
              <a:rPr lang="en-US" altLang="zh-CN" dirty="0"/>
              <a:t>Elizabeth Moore</a:t>
            </a:r>
          </a:p>
        </p:txBody>
      </p:sp>
      <p:pic>
        <p:nvPicPr>
          <p:cNvPr id="346" name="Picture Placeholder 345" descr="Team member headshot&#10;">
            <a:extLst>
              <a:ext uri="{FF2B5EF4-FFF2-40B4-BE49-F238E27FC236}">
                <a16:creationId xmlns:a16="http://schemas.microsoft.com/office/drawing/2014/main" id="{7507AD5B-D894-EFA6-D9FA-B4C01FC2A57C}"/>
              </a:ext>
            </a:extLst>
          </p:cNvPr>
          <p:cNvPicPr>
            <a:picLocks noGrp="1" noChangeAspect="1"/>
          </p:cNvPicPr>
          <p:nvPr>
            <p:ph type="pic" sz="quarter" idx="31"/>
          </p:nvPr>
        </p:nvPicPr>
        <p:blipFill rotWithShape="1">
          <a:blip r:embed="rId7"/>
          <a:srcRect l="572" r="572"/>
          <a:stretch/>
        </p:blipFill>
        <p:spPr/>
      </p:pic>
      <p:sp>
        <p:nvSpPr>
          <p:cNvPr id="330" name="Text Placeholder 329">
            <a:extLst>
              <a:ext uri="{FF2B5EF4-FFF2-40B4-BE49-F238E27FC236}">
                <a16:creationId xmlns:a16="http://schemas.microsoft.com/office/drawing/2014/main" id="{EB82051E-4C69-AF6D-14D6-9A22F2CE004A}"/>
              </a:ext>
            </a:extLst>
          </p:cNvPr>
          <p:cNvSpPr>
            <a:spLocks noGrp="1"/>
          </p:cNvSpPr>
          <p:nvPr>
            <p:ph type="body" sz="quarter" idx="32"/>
          </p:nvPr>
        </p:nvSpPr>
        <p:spPr/>
        <p:txBody>
          <a:bodyPr/>
          <a:lstStyle/>
          <a:p>
            <a:r>
              <a:rPr lang="en-US" altLang="zh-CN" dirty="0"/>
              <a:t>Product Designer</a:t>
            </a:r>
          </a:p>
          <a:p>
            <a:endParaRPr lang="en-US" dirty="0"/>
          </a:p>
        </p:txBody>
      </p:sp>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a:lstStyle/>
          <a:p>
            <a:r>
              <a:rPr lang="en-US" dirty="0"/>
              <a:t>Rajesh Santoshi</a:t>
            </a:r>
          </a:p>
        </p:txBody>
      </p:sp>
      <p:pic>
        <p:nvPicPr>
          <p:cNvPr id="340" name="Picture Placeholder 339" descr="Team member headshot&#10;">
            <a:extLst>
              <a:ext uri="{FF2B5EF4-FFF2-40B4-BE49-F238E27FC236}">
                <a16:creationId xmlns:a16="http://schemas.microsoft.com/office/drawing/2014/main" id="{365F6FE8-1655-32EB-F3E9-AA1F3D4C917C}"/>
              </a:ext>
            </a:extLst>
          </p:cNvPr>
          <p:cNvPicPr>
            <a:picLocks noGrp="1" noChangeAspect="1"/>
          </p:cNvPicPr>
          <p:nvPr>
            <p:ph type="pic" sz="quarter" idx="23"/>
          </p:nvPr>
        </p:nvPicPr>
        <p:blipFill rotWithShape="1">
          <a:blip r:embed="rId8"/>
          <a:srcRect l="604" r="604"/>
          <a:stretch/>
        </p:blipFill>
        <p:spPr/>
      </p:pic>
      <p:sp>
        <p:nvSpPr>
          <p:cNvPr id="14" name="Text Placeholder 13">
            <a:extLst>
              <a:ext uri="{FF2B5EF4-FFF2-40B4-BE49-F238E27FC236}">
                <a16:creationId xmlns:a16="http://schemas.microsoft.com/office/drawing/2014/main" id="{0F53377A-8252-E7D8-7D40-4C89B9255A32}"/>
              </a:ext>
            </a:extLst>
          </p:cNvPr>
          <p:cNvSpPr>
            <a:spLocks noGrp="1"/>
          </p:cNvSpPr>
          <p:nvPr>
            <p:ph type="body" sz="quarter" idx="24"/>
          </p:nvPr>
        </p:nvSpPr>
        <p:spPr/>
        <p:txBody>
          <a:bodyPr/>
          <a:lstStyle/>
          <a:p>
            <a:r>
              <a:rPr lang="en-US" dirty="0"/>
              <a:t>VP Marketing</a:t>
            </a:r>
          </a:p>
        </p:txBody>
      </p:sp>
      <p:sp>
        <p:nvSpPr>
          <p:cNvPr id="331" name="Text Placeholder 330">
            <a:extLst>
              <a:ext uri="{FF2B5EF4-FFF2-40B4-BE49-F238E27FC236}">
                <a16:creationId xmlns:a16="http://schemas.microsoft.com/office/drawing/2014/main" id="{DCC1D5BB-B381-4435-8D73-3160876452E3}"/>
              </a:ext>
            </a:extLst>
          </p:cNvPr>
          <p:cNvSpPr>
            <a:spLocks noGrp="1"/>
          </p:cNvSpPr>
          <p:nvPr>
            <p:ph type="body" sz="quarter" idx="33"/>
          </p:nvPr>
        </p:nvSpPr>
        <p:spPr/>
        <p:txBody>
          <a:bodyPr/>
          <a:lstStyle/>
          <a:p>
            <a:r>
              <a:rPr lang="en-US" altLang="zh-CN" dirty="0"/>
              <a:t>Robin Kline</a:t>
            </a:r>
          </a:p>
        </p:txBody>
      </p:sp>
      <p:pic>
        <p:nvPicPr>
          <p:cNvPr id="348" name="Picture Placeholder 347" descr="Team member headshot&#10;">
            <a:extLst>
              <a:ext uri="{FF2B5EF4-FFF2-40B4-BE49-F238E27FC236}">
                <a16:creationId xmlns:a16="http://schemas.microsoft.com/office/drawing/2014/main" id="{C962E309-48C6-BE9F-787D-003B75D3E523}"/>
              </a:ext>
            </a:extLst>
          </p:cNvPr>
          <p:cNvPicPr>
            <a:picLocks noGrp="1" noChangeAspect="1"/>
          </p:cNvPicPr>
          <p:nvPr>
            <p:ph type="pic" sz="quarter" idx="34"/>
          </p:nvPr>
        </p:nvPicPr>
        <p:blipFill rotWithShape="1">
          <a:blip r:embed="rId9"/>
          <a:srcRect l="484" r="484"/>
          <a:stretch/>
        </p:blipFill>
        <p:spPr/>
      </p:pic>
      <p:sp>
        <p:nvSpPr>
          <p:cNvPr id="333" name="Text Placeholder 332">
            <a:extLst>
              <a:ext uri="{FF2B5EF4-FFF2-40B4-BE49-F238E27FC236}">
                <a16:creationId xmlns:a16="http://schemas.microsoft.com/office/drawing/2014/main" id="{84C24B64-3EF0-852B-E805-FDCC0186A436}"/>
              </a:ext>
            </a:extLst>
          </p:cNvPr>
          <p:cNvSpPr>
            <a:spLocks noGrp="1"/>
          </p:cNvSpPr>
          <p:nvPr>
            <p:ph type="body" sz="quarter" idx="35"/>
          </p:nvPr>
        </p:nvSpPr>
        <p:spPr/>
        <p:txBody>
          <a:bodyPr/>
          <a:lstStyle/>
          <a:p>
            <a:r>
              <a:rPr lang="en-US" altLang="zh-CN" dirty="0"/>
              <a:t>Content Developer</a:t>
            </a:r>
          </a:p>
          <a:p>
            <a:endParaRPr lang="en-US" dirty="0"/>
          </a:p>
        </p:txBody>
      </p:sp>
    </p:spTree>
    <p:extLst>
      <p:ext uri="{BB962C8B-B14F-4D97-AF65-F5344CB8AC3E}">
        <p14:creationId xmlns:p14="http://schemas.microsoft.com/office/powerpoint/2010/main" val="3917619153"/>
      </p:ext>
    </p:extLst>
  </p:cSld>
  <p:clrMapOvr>
    <a:masterClrMapping/>
  </p:clrMapOvr>
</p:sld>
</file>

<file path=ppt/slides/slide9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579D0-D5BE-BC05-B3B3-05E97433F452}"/>
              </a:ext>
            </a:extLst>
          </p:cNvPr>
          <p:cNvSpPr>
            <a:spLocks noGrp="1"/>
          </p:cNvSpPr>
          <p:nvPr>
            <p:ph type="title"/>
          </p:nvPr>
        </p:nvSpPr>
        <p:spPr/>
        <p:txBody>
          <a:bodyPr/>
          <a:lstStyle/>
          <a:p>
            <a:r>
              <a:rPr lang="en-US" dirty="0"/>
              <a:t>Plan for product launch </a:t>
            </a:r>
          </a:p>
        </p:txBody>
      </p:sp>
      <p:pic>
        <p:nvPicPr>
          <p:cNvPr id="82" name="Picture Placeholder 81" descr="blueprint icon">
            <a:extLst>
              <a:ext uri="{FF2B5EF4-FFF2-40B4-BE49-F238E27FC236}">
                <a16:creationId xmlns:a16="http://schemas.microsoft.com/office/drawing/2014/main" id="{946DCADD-AD38-1B8D-01D3-9FC0FDA5D182}"/>
              </a:ext>
            </a:extLst>
          </p:cNvPr>
          <p:cNvPicPr>
            <a:picLocks noGrp="1" noChangeAspect="1"/>
          </p:cNvPicPr>
          <p:nvPr>
            <p:ph type="pic" sz="quarter" idx="10"/>
          </p:nvPr>
        </p:nvPicPr>
        <p:blipFill rotWithShape="1">
          <a:blip r:embed="rId2"/>
          <a:srcRect/>
          <a:stretch/>
        </p:blipFill>
        <p:spPr/>
      </p:pic>
      <p:sp>
        <p:nvSpPr>
          <p:cNvPr id="8" name="Text Placeholder 7">
            <a:extLst>
              <a:ext uri="{FF2B5EF4-FFF2-40B4-BE49-F238E27FC236}">
                <a16:creationId xmlns:a16="http://schemas.microsoft.com/office/drawing/2014/main" id="{A166C0EF-C5A6-69F2-BCD5-6F3E10322961}"/>
              </a:ext>
            </a:extLst>
          </p:cNvPr>
          <p:cNvSpPr>
            <a:spLocks noGrp="1"/>
          </p:cNvSpPr>
          <p:nvPr>
            <p:ph type="body" sz="quarter" idx="15"/>
          </p:nvPr>
        </p:nvSpPr>
        <p:spPr/>
        <p:txBody>
          <a:bodyPr/>
          <a:lstStyle/>
          <a:p>
            <a:r>
              <a:rPr lang="en-US" dirty="0"/>
              <a:t>Planning</a:t>
            </a:r>
          </a:p>
        </p:txBody>
      </p:sp>
      <p:sp>
        <p:nvSpPr>
          <p:cNvPr id="13" name="Text Placeholder 12">
            <a:extLst>
              <a:ext uri="{FF2B5EF4-FFF2-40B4-BE49-F238E27FC236}">
                <a16:creationId xmlns:a16="http://schemas.microsoft.com/office/drawing/2014/main" id="{57A2B835-2EB4-13B7-BE89-EDFBC68B96C3}"/>
              </a:ext>
            </a:extLst>
          </p:cNvPr>
          <p:cNvSpPr>
            <a:spLocks noGrp="1"/>
          </p:cNvSpPr>
          <p:nvPr>
            <p:ph type="body" sz="quarter" idx="20"/>
          </p:nvPr>
        </p:nvSpPr>
        <p:spPr/>
        <p:txBody>
          <a:bodyPr/>
          <a:lstStyle/>
          <a:p>
            <a:r>
              <a:rPr lang="en-US" dirty="0"/>
              <a:t>Synergize scalable</a:t>
            </a:r>
            <a:r>
              <a:rPr lang="zh-CN" altLang="en-US"/>
              <a:t> </a:t>
            </a:r>
            <a:r>
              <a:rPr lang="en-US" dirty="0"/>
              <a:t>e-commerce</a:t>
            </a:r>
          </a:p>
          <a:p>
            <a:endParaRPr lang="en-US" dirty="0"/>
          </a:p>
        </p:txBody>
      </p:sp>
      <p:pic>
        <p:nvPicPr>
          <p:cNvPr id="84" name="Picture Placeholder 83" descr="easel icon">
            <a:extLst>
              <a:ext uri="{FF2B5EF4-FFF2-40B4-BE49-F238E27FC236}">
                <a16:creationId xmlns:a16="http://schemas.microsoft.com/office/drawing/2014/main" id="{62583283-A6AD-B55E-25D4-E6CFB25B8FC2}"/>
              </a:ext>
            </a:extLst>
          </p:cNvPr>
          <p:cNvPicPr>
            <a:picLocks noGrp="1" noChangeAspect="1"/>
          </p:cNvPicPr>
          <p:nvPr>
            <p:ph type="pic" sz="quarter" idx="11"/>
          </p:nvPr>
        </p:nvPicPr>
        <p:blipFill rotWithShape="1">
          <a:blip r:embed="rId3"/>
          <a:srcRect/>
          <a:stretch/>
        </p:blipFill>
        <p:spPr/>
      </p:pic>
      <p:sp>
        <p:nvSpPr>
          <p:cNvPr id="9" name="Text Placeholder 8">
            <a:extLst>
              <a:ext uri="{FF2B5EF4-FFF2-40B4-BE49-F238E27FC236}">
                <a16:creationId xmlns:a16="http://schemas.microsoft.com/office/drawing/2014/main" id="{8A268DA4-D5BC-38AA-54EB-D10668305C7E}"/>
              </a:ext>
            </a:extLst>
          </p:cNvPr>
          <p:cNvSpPr>
            <a:spLocks noGrp="1"/>
          </p:cNvSpPr>
          <p:nvPr>
            <p:ph type="body" sz="quarter" idx="16"/>
          </p:nvPr>
        </p:nvSpPr>
        <p:spPr/>
        <p:txBody>
          <a:bodyPr/>
          <a:lstStyle/>
          <a:p>
            <a:r>
              <a:rPr lang="en-US" dirty="0"/>
              <a:t>Marketing</a:t>
            </a:r>
          </a:p>
        </p:txBody>
      </p:sp>
      <p:sp>
        <p:nvSpPr>
          <p:cNvPr id="14" name="Text Placeholder 13">
            <a:extLst>
              <a:ext uri="{FF2B5EF4-FFF2-40B4-BE49-F238E27FC236}">
                <a16:creationId xmlns:a16="http://schemas.microsoft.com/office/drawing/2014/main" id="{E798351D-2881-C0EE-6D6D-424E1230A6D4}"/>
              </a:ext>
            </a:extLst>
          </p:cNvPr>
          <p:cNvSpPr>
            <a:spLocks noGrp="1"/>
          </p:cNvSpPr>
          <p:nvPr>
            <p:ph type="body" sz="quarter" idx="21"/>
          </p:nvPr>
        </p:nvSpPr>
        <p:spPr/>
        <p:txBody>
          <a:bodyPr/>
          <a:lstStyle/>
          <a:p>
            <a:r>
              <a:rPr lang="en-US" dirty="0"/>
              <a:t>Disseminate standardized metrics</a:t>
            </a:r>
          </a:p>
          <a:p>
            <a:endParaRPr lang="en-US" dirty="0"/>
          </a:p>
        </p:txBody>
      </p:sp>
      <p:pic>
        <p:nvPicPr>
          <p:cNvPr id="86" name="Picture Placeholder 85" descr="ruler icon">
            <a:extLst>
              <a:ext uri="{FF2B5EF4-FFF2-40B4-BE49-F238E27FC236}">
                <a16:creationId xmlns:a16="http://schemas.microsoft.com/office/drawing/2014/main" id="{8AEB4AE0-338D-0B9E-025E-3973A1ECDC83}"/>
              </a:ext>
            </a:extLst>
          </p:cNvPr>
          <p:cNvPicPr>
            <a:picLocks noGrp="1" noChangeAspect="1"/>
          </p:cNvPicPr>
          <p:nvPr>
            <p:ph type="pic" sz="quarter" idx="12"/>
          </p:nvPr>
        </p:nvPicPr>
        <p:blipFill rotWithShape="1">
          <a:blip r:embed="rId4"/>
          <a:srcRect/>
          <a:stretch/>
        </p:blipFill>
        <p:spPr/>
      </p:pic>
      <p:sp>
        <p:nvSpPr>
          <p:cNvPr id="10" name="Text Placeholder 9">
            <a:extLst>
              <a:ext uri="{FF2B5EF4-FFF2-40B4-BE49-F238E27FC236}">
                <a16:creationId xmlns:a16="http://schemas.microsoft.com/office/drawing/2014/main" id="{D5589FD6-C049-67E3-0386-55C9E18A5B7F}"/>
              </a:ext>
            </a:extLst>
          </p:cNvPr>
          <p:cNvSpPr>
            <a:spLocks noGrp="1"/>
          </p:cNvSpPr>
          <p:nvPr>
            <p:ph type="body" sz="quarter" idx="17"/>
          </p:nvPr>
        </p:nvSpPr>
        <p:spPr/>
        <p:txBody>
          <a:bodyPr/>
          <a:lstStyle/>
          <a:p>
            <a:r>
              <a:rPr lang="en-US" dirty="0"/>
              <a:t>Design</a:t>
            </a:r>
          </a:p>
        </p:txBody>
      </p:sp>
      <p:sp>
        <p:nvSpPr>
          <p:cNvPr id="15" name="Text Placeholder 14">
            <a:extLst>
              <a:ext uri="{FF2B5EF4-FFF2-40B4-BE49-F238E27FC236}">
                <a16:creationId xmlns:a16="http://schemas.microsoft.com/office/drawing/2014/main" id="{A0AE4BAA-4471-F175-A91F-AF7D4D9694F3}"/>
              </a:ext>
            </a:extLst>
          </p:cNvPr>
          <p:cNvSpPr>
            <a:spLocks noGrp="1"/>
          </p:cNvSpPr>
          <p:nvPr>
            <p:ph type="body" sz="quarter" idx="22"/>
          </p:nvPr>
        </p:nvSpPr>
        <p:spPr/>
        <p:txBody>
          <a:bodyPr/>
          <a:lstStyle/>
          <a:p>
            <a:r>
              <a:rPr lang="en-US" dirty="0"/>
              <a:t>Coordinate</a:t>
            </a:r>
            <a:r>
              <a:rPr lang="zh-CN" altLang="en-US" dirty="0"/>
              <a:t> </a:t>
            </a:r>
            <a:r>
              <a:rPr lang="en-US" dirty="0"/>
              <a:t>e-business applications</a:t>
            </a:r>
          </a:p>
        </p:txBody>
      </p:sp>
      <p:pic>
        <p:nvPicPr>
          <p:cNvPr id="88" name="Picture Placeholder 87" descr="strategy icon">
            <a:extLst>
              <a:ext uri="{FF2B5EF4-FFF2-40B4-BE49-F238E27FC236}">
                <a16:creationId xmlns:a16="http://schemas.microsoft.com/office/drawing/2014/main" id="{F2E3F8F5-F045-71C9-3C78-9ACF70E19CDC}"/>
              </a:ext>
            </a:extLst>
          </p:cNvPr>
          <p:cNvPicPr>
            <a:picLocks noGrp="1" noChangeAspect="1"/>
          </p:cNvPicPr>
          <p:nvPr>
            <p:ph type="pic" sz="quarter" idx="13"/>
          </p:nvPr>
        </p:nvPicPr>
        <p:blipFill rotWithShape="1">
          <a:blip r:embed="rId5"/>
          <a:srcRect t="476" b="476"/>
          <a:stretch/>
        </p:blipFill>
        <p:spPr/>
      </p:pic>
      <p:sp>
        <p:nvSpPr>
          <p:cNvPr id="11" name="Text Placeholder 10">
            <a:extLst>
              <a:ext uri="{FF2B5EF4-FFF2-40B4-BE49-F238E27FC236}">
                <a16:creationId xmlns:a16="http://schemas.microsoft.com/office/drawing/2014/main" id="{ABEE4168-3FE3-7D58-F903-91FC215BAE4D}"/>
              </a:ext>
            </a:extLst>
          </p:cNvPr>
          <p:cNvSpPr>
            <a:spLocks noGrp="1"/>
          </p:cNvSpPr>
          <p:nvPr>
            <p:ph type="body" sz="quarter" idx="18"/>
          </p:nvPr>
        </p:nvSpPr>
        <p:spPr/>
        <p:txBody>
          <a:bodyPr/>
          <a:lstStyle/>
          <a:p>
            <a:r>
              <a:rPr lang="en-US" dirty="0"/>
              <a:t>Strategy</a:t>
            </a:r>
          </a:p>
        </p:txBody>
      </p:sp>
      <p:sp>
        <p:nvSpPr>
          <p:cNvPr id="16" name="Text Placeholder 15">
            <a:extLst>
              <a:ext uri="{FF2B5EF4-FFF2-40B4-BE49-F238E27FC236}">
                <a16:creationId xmlns:a16="http://schemas.microsoft.com/office/drawing/2014/main" id="{A6C25713-E18A-8B65-C9FA-9A00A9CBBA6B}"/>
              </a:ext>
            </a:extLst>
          </p:cNvPr>
          <p:cNvSpPr>
            <a:spLocks noGrp="1"/>
          </p:cNvSpPr>
          <p:nvPr>
            <p:ph type="body" sz="quarter" idx="23"/>
          </p:nvPr>
        </p:nvSpPr>
        <p:spPr/>
        <p:txBody>
          <a:bodyPr/>
          <a:lstStyle/>
          <a:p>
            <a:r>
              <a:rPr lang="en-US" dirty="0"/>
              <a:t>Foster holistically superior methodologies</a:t>
            </a:r>
          </a:p>
          <a:p>
            <a:endParaRPr lang="en-US" dirty="0"/>
          </a:p>
        </p:txBody>
      </p:sp>
      <p:pic>
        <p:nvPicPr>
          <p:cNvPr id="90" name="Picture Placeholder 89" descr="airplane icon">
            <a:extLst>
              <a:ext uri="{FF2B5EF4-FFF2-40B4-BE49-F238E27FC236}">
                <a16:creationId xmlns:a16="http://schemas.microsoft.com/office/drawing/2014/main" id="{B6EFDE8D-973A-9009-9237-3CDC19C43D60}"/>
              </a:ext>
            </a:extLst>
          </p:cNvPr>
          <p:cNvPicPr>
            <a:picLocks noGrp="1" noChangeAspect="1"/>
          </p:cNvPicPr>
          <p:nvPr>
            <p:ph type="pic" sz="quarter" idx="14"/>
          </p:nvPr>
        </p:nvPicPr>
        <p:blipFill rotWithShape="1">
          <a:blip r:embed="rId6"/>
          <a:srcRect/>
          <a:stretch/>
        </p:blipFill>
        <p:spPr/>
      </p:pic>
      <p:sp>
        <p:nvSpPr>
          <p:cNvPr id="12" name="Text Placeholder 11">
            <a:extLst>
              <a:ext uri="{FF2B5EF4-FFF2-40B4-BE49-F238E27FC236}">
                <a16:creationId xmlns:a16="http://schemas.microsoft.com/office/drawing/2014/main" id="{BC99BB05-2464-9628-4AF6-F75298B4B89E}"/>
              </a:ext>
            </a:extLst>
          </p:cNvPr>
          <p:cNvSpPr>
            <a:spLocks noGrp="1"/>
          </p:cNvSpPr>
          <p:nvPr>
            <p:ph type="body" sz="quarter" idx="19"/>
          </p:nvPr>
        </p:nvSpPr>
        <p:spPr/>
        <p:txBody>
          <a:bodyPr/>
          <a:lstStyle/>
          <a:p>
            <a:r>
              <a:rPr lang="en-US" dirty="0"/>
              <a:t>Launch</a:t>
            </a:r>
          </a:p>
        </p:txBody>
      </p:sp>
      <p:sp>
        <p:nvSpPr>
          <p:cNvPr id="17" name="Text Placeholder 16">
            <a:extLst>
              <a:ext uri="{FF2B5EF4-FFF2-40B4-BE49-F238E27FC236}">
                <a16:creationId xmlns:a16="http://schemas.microsoft.com/office/drawing/2014/main" id="{2EB94B1B-FC15-3A7B-A562-06B6F366B340}"/>
              </a:ext>
            </a:extLst>
          </p:cNvPr>
          <p:cNvSpPr>
            <a:spLocks noGrp="1"/>
          </p:cNvSpPr>
          <p:nvPr>
            <p:ph type="body" sz="quarter" idx="24"/>
          </p:nvPr>
        </p:nvSpPr>
        <p:spPr/>
        <p:txBody>
          <a:bodyPr/>
          <a:lstStyle/>
          <a:p>
            <a:r>
              <a:rPr lang="en-US" dirty="0"/>
              <a:t>Deploy strategic networks with compelling</a:t>
            </a:r>
            <a:r>
              <a:rPr lang="zh-CN" altLang="en-US"/>
              <a:t> </a:t>
            </a:r>
            <a:r>
              <a:rPr lang="en-US" dirty="0"/>
              <a:t>e-business needs</a:t>
            </a:r>
          </a:p>
          <a:p>
            <a:endParaRPr lang="en-US" dirty="0"/>
          </a:p>
        </p:txBody>
      </p:sp>
    </p:spTree>
    <p:extLst>
      <p:ext uri="{BB962C8B-B14F-4D97-AF65-F5344CB8AC3E}">
        <p14:creationId xmlns:p14="http://schemas.microsoft.com/office/powerpoint/2010/main" val="866533554"/>
      </p:ext>
    </p:extLst>
  </p:cSld>
  <p:clrMapOvr>
    <a:masterClrMapping/>
  </p:clrMapOvr>
</p:sld>
</file>

<file path=ppt/theme/theme1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0" id="{707DF2F6-B7C4-4516-8376-5DC5FD908109}" vid="{0AB4C37F-EF9B-49F3-A31D-59C53080E25B}"/>
    </a:ext>
  </a:extLst>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3.xml.rels>&#65279;<?xml version="1.0" encoding="utf-8"?><Relationships xmlns="http://schemas.openxmlformats.org/package/2006/relationships"><Relationship Type="http://schemas.openxmlformats.org/officeDocument/2006/relationships/customXmlProps" Target="/customXml/itemProps13.xml" Id="rId1" /></Relationships>
</file>

<file path=customXml/_rels/item22.xml.rels>&#65279;<?xml version="1.0" encoding="utf-8"?><Relationships xmlns="http://schemas.openxmlformats.org/package/2006/relationships"><Relationship Type="http://schemas.openxmlformats.org/officeDocument/2006/relationships/customXmlProps" Target="/customXml/itemProps22.xml" Id="rId1" /></Relationships>
</file>

<file path=customXml/_rels/item3.xml.rels>&#65279;<?xml version="1.0" encoding="utf-8"?><Relationships xmlns="http://schemas.openxmlformats.org/package/2006/relationships"><Relationship Type="http://schemas.openxmlformats.org/officeDocument/2006/relationships/customXmlProps" Target="/customXml/itemProps31.xml" Id="rId1" /></Relationships>
</file>

<file path=customXml/item1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3.xml><?xml version="1.0" encoding="utf-8"?>
<ds:datastoreItem xmlns:ds="http://schemas.openxmlformats.org/officeDocument/2006/customXml" ds:itemID="{C6E12E80-39A1-42E4-9CA9-99C9A2EE0C10}"/>
</file>

<file path=customXml/itemProps22.xml><?xml version="1.0" encoding="utf-8"?>
<ds:datastoreItem xmlns:ds="http://schemas.openxmlformats.org/officeDocument/2006/customXml" ds:itemID="{200612C0-7A0D-4816-8D4F-44899948363B}"/>
</file>

<file path=customXml/itemProps31.xml><?xml version="1.0" encoding="utf-8"?>
<ds:datastoreItem xmlns:ds="http://schemas.openxmlformats.org/officeDocument/2006/customXml" ds:itemID="{A894E911-F6B6-48CD-8738-CF1ACCB2FAF9}"/>
</file>

<file path=docMetadata/LabelInfo.xml><?xml version="1.0" encoding="utf-8"?>
<clbl:labelList xmlns:clbl="http://schemas.microsoft.com/office/2020/mipLabelMetadata"/>
</file>

<file path=docProps/app.xml><?xml version="1.0" encoding="utf-8"?>
<ap:Properties xmlns:vt="http://schemas.openxmlformats.org/officeDocument/2006/docPropsVTypes" xmlns:ap="http://schemas.openxmlformats.org/officeDocument/2006/extended-properties">
  <ap:Template/>
  <ap:TotalTime>0</ap:TotalTime>
  <ap:Words>434</ap:Words>
  <ap:Application>Microsoft Office PowerPoint</ap:Application>
  <ap:PresentationFormat>Widescreen</ap:PresentationFormat>
  <ap:Paragraphs>129</ap:Paragraphs>
  <ap:Slides>14</ap:Slides>
  <ap:Notes>0</ap:Notes>
  <ap:HiddenSlides>0</ap:HiddenSlides>
  <ap:MMClips>0</ap:MMClips>
  <ap:ScaleCrop>false</ap:ScaleCrop>
  <ap:HeadingPairs>
    <vt:vector baseType="variant" size="6">
      <vt:variant>
        <vt:lpstr>Fonts Used</vt:lpstr>
      </vt:variant>
      <vt:variant>
        <vt:i4>5</vt:i4>
      </vt:variant>
      <vt:variant>
        <vt:lpstr>Theme</vt:lpstr>
      </vt:variant>
      <vt:variant>
        <vt:i4>1</vt:i4>
      </vt:variant>
      <vt:variant>
        <vt:lpstr>Slide Titles</vt:lpstr>
      </vt:variant>
      <vt:variant>
        <vt:i4>14</vt:i4>
      </vt:variant>
    </vt:vector>
  </ap:HeadingPairs>
  <ap:TitlesOfParts>
    <vt:vector baseType="lpstr" size="20">
      <vt:lpstr>Arial</vt:lpstr>
      <vt:lpstr>Calibri</vt:lpstr>
      <vt:lpstr>Century Gothic</vt:lpstr>
      <vt:lpstr>Karla</vt:lpstr>
      <vt:lpstr>Univers Condensed Light</vt:lpstr>
      <vt:lpstr>Office Theme</vt:lpstr>
      <vt:lpstr>Presentation title</vt:lpstr>
      <vt:lpstr>Agenda</vt:lpstr>
      <vt:lpstr>Introduction </vt:lpstr>
      <vt:lpstr>Primary goals</vt:lpstr>
      <vt:lpstr>Areas of growth</vt:lpstr>
      <vt:lpstr>Business opportunities are like buses. There’s always another one coming.</vt:lpstr>
      <vt:lpstr>Meet our team</vt:lpstr>
      <vt:lpstr>Meet our extended team</vt:lpstr>
      <vt:lpstr>Plan for product launch </vt:lpstr>
      <vt:lpstr>Timeline</vt:lpstr>
      <vt:lpstr>Areas of focus</vt:lpstr>
      <vt:lpstr>How we get there​</vt:lpstr>
      <vt:lpstr>Summary </vt:lpstr>
      <vt:lpstr>Thank you</vt:lpstr>
    </vt:vector>
  </ap:TitlesOfParts>
  <ap:Company/>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2022-08-22T03:54:29Z</dcterms:created>
  <dcterms:modified xsi:type="dcterms:W3CDTF">2022-09-29T07:00:38Z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